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256" r:id="rId3"/>
    <p:sldId id="261" r:id="rId4"/>
  </p:sldIdLst>
  <p:sldSz cx="12192000" cy="6858000"/>
  <p:notesSz cx="6858000" cy="9144000"/>
  <p:custDataLst>
    <p:tags r:id="rId5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87" d="100"/>
          <a:sy n="87" d="100"/>
        </p:scale>
        <p:origin x="451" y="7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08212F-B484-4350-AD84-B3700A335B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4C4CCF-AF52-42D1-A3EF-052C5DBC4E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2FFCBD-EDDC-4592-A36F-CD2FC735E7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C505CA-D354-420F-A6F1-128CD709C48C}" type="datetimeFigureOut">
              <a:rPr lang="en-US" smtClean="0"/>
              <a:t>11/21/2019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1CB864-7372-4023-A766-D0D9E319E4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E5E9EF-56DB-46DD-B56C-73B2EFB8A7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37229-2BF9-4C48-9534-EE8667E91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4052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D1C132-B9CB-47AE-BD50-AA77C64A7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401AD53-E1FF-42DB-BD0C-E59B1EB267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CD1670-E64C-4775-9564-00149C9766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C505CA-D354-420F-A6F1-128CD709C48C}" type="datetimeFigureOut">
              <a:rPr lang="en-US" smtClean="0"/>
              <a:t>11/21/2019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F899B1-C55D-4A81-B80E-5DCC4754CD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D2EFDC-EB49-4E0F-9D67-922ABB6BE9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37229-2BF9-4C48-9534-EE8667E91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6029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45570B6-B66F-450E-98F9-75242219059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84F8C60-7235-4D35-82FD-CDBA5E9425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B8F88B-DF4C-4996-BFCB-DD6367C18C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C505CA-D354-420F-A6F1-128CD709C48C}" type="datetimeFigureOut">
              <a:rPr lang="en-US" smtClean="0"/>
              <a:t>11/21/2019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F54EA3-1CA3-474E-B195-1CBFBD95E9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574458-98EC-4DC2-A807-938D3ED56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37229-2BF9-4C48-9534-EE8667E91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3782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B8F95E-42C1-4787-88B6-988CB9124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34A904-F4CA-4330-B3B2-04925B2123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7BFD06-52D0-43B2-9EDF-7456259C39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C505CA-D354-420F-A6F1-128CD709C48C}" type="datetimeFigureOut">
              <a:rPr lang="en-US" smtClean="0"/>
              <a:t>11/21/2019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220386-9219-4065-85B6-C4D5A645F9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F3291F-26CD-4B10-839E-DFDC6D1EF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37229-2BF9-4C48-9534-EE8667E91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9109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ADE5B2-D5A2-4717-81AE-D6987C2CC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78949C-53F2-40B6-9F61-64D677FF89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07AA93-18FB-4DE3-A6AA-2F8A47E3D9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C505CA-D354-420F-A6F1-128CD709C48C}" type="datetimeFigureOut">
              <a:rPr lang="en-US" smtClean="0"/>
              <a:t>11/21/2019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B4B13F-0F10-47D9-BEA8-ED98AC72CB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28D36C-4BF4-43AF-9E29-F846E4840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37229-2BF9-4C48-9534-EE8667E91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0579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E8ED8-411B-4826-8774-3E6BBE222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B95352-FD6A-46DA-9BCC-815E2FB8B1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7EAA23-AC26-4599-9D3A-1DDC85549C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027245-1C39-4A8C-9405-E758E2A54C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C505CA-D354-420F-A6F1-128CD709C48C}" type="datetimeFigureOut">
              <a:rPr lang="en-US" smtClean="0"/>
              <a:t>11/21/2019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A335CE-A6E5-4197-A8E7-CC8AE0F9E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CF09D6-81E9-4311-B134-D61D6DA1C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37229-2BF9-4C48-9534-EE8667E91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7536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F8B1EE-04EA-4FD4-B2D3-45E26E9606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254CCA-775A-4B5C-8E81-AA4FB1AA24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940220-E8CD-43D9-A0BC-37BD00D4FD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C39262-DEC7-481B-8568-2FB6225EE9F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19146F8-9F81-4D3D-B6D9-232F135ACEA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CD9A243-1D4C-4597-B72C-7D81E19371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C505CA-D354-420F-A6F1-128CD709C48C}" type="datetimeFigureOut">
              <a:rPr lang="en-US" smtClean="0"/>
              <a:t>11/21/2019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A69098C-4360-4895-B01E-055BCACF83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C87ED59-D75B-4B9B-8E6C-C292E6EA6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37229-2BF9-4C48-9534-EE8667E91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2122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1D9D88-911A-44FF-8102-0A03976D0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3D35A76-D5B9-4C6A-B1F5-1EAA46A168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C505CA-D354-420F-A6F1-128CD709C48C}" type="datetimeFigureOut">
              <a:rPr lang="en-US" smtClean="0"/>
              <a:t>11/21/2019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2D8715-9A34-4754-AE4E-3E959418A5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8394F6-C8E6-43A4-AAEC-89B7272AF6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37229-2BF9-4C48-9534-EE8667E91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2680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B65F0F7-F5CB-4FBA-81ED-8D6178ED59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C505CA-D354-420F-A6F1-128CD709C48C}" type="datetimeFigureOut">
              <a:rPr lang="en-US" smtClean="0"/>
              <a:t>11/21/2019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712FCE-74E3-4F4A-B1AB-19AAEDBCC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5DA438-92C3-45FC-A6FC-5BE4D8F1CB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37229-2BF9-4C48-9534-EE8667E91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7854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EED2C-2B0B-4CC5-B8E0-171C7C4F0F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698D1F-0578-42EB-940D-31F513A1BC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566579-31AE-4259-ADAF-7D822784F0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788AE8-D9B7-4C7A-8C95-0CF8155DDB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C505CA-D354-420F-A6F1-128CD709C48C}" type="datetimeFigureOut">
              <a:rPr lang="en-US" smtClean="0"/>
              <a:t>11/21/2019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8FE293-B672-43FC-B8C6-E393A4858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48C1CC-0FCB-4867-A597-6EB367EDEC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37229-2BF9-4C48-9534-EE8667E91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3315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09D6B-6CDC-4E1E-80F9-F0259EC5E5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5CC2BFB-6470-4DC8-A5A4-EE81F9D1B45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3E6C09-F71B-4A9A-B523-775F1AC0F5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110660-02E4-46CC-AEA1-7FAA3E0FA1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C505CA-D354-420F-A6F1-128CD709C48C}" type="datetimeFigureOut">
              <a:rPr lang="en-US" smtClean="0"/>
              <a:t>11/21/2019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8E280F-61AB-4C3E-9335-BB3DD7C597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DAC5C0-39D9-4CAD-A9BA-796A2041A2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37229-2BF9-4C48-9534-EE8667E91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6573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C3A5F14-5739-49ED-AED0-77BC4C9353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9EB16A-B123-4214-A7CC-4872A2B1E4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7608C8-B7A7-4406-92DE-6AD8F91CE3D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C505CA-D354-420F-A6F1-128CD709C48C}" type="datetimeFigureOut">
              <a:rPr lang="en-US" smtClean="0"/>
              <a:t>11/21/2019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66F30C-9E9C-4901-B7D6-DE824A9BEE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1118CF-3E8B-4ABA-AABD-B76B8B9545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937229-2BF9-4C48-9534-EE8667E91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6169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10" Type="http://schemas.openxmlformats.org/officeDocument/2006/relationships/image" Target="../media/image7.svg"/><Relationship Id="rId4" Type="http://schemas.microsoft.com/office/2007/relationships/hdphoto" Target="../media/hdphoto1.wdp"/><Relationship Id="rId9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26" Type="http://schemas.openxmlformats.org/officeDocument/2006/relationships/image" Target="../media/image31.svg"/><Relationship Id="rId21" Type="http://schemas.openxmlformats.org/officeDocument/2006/relationships/image" Target="../media/image26.png"/><Relationship Id="rId42" Type="http://schemas.openxmlformats.org/officeDocument/2006/relationships/image" Target="../media/image47.svg"/><Relationship Id="rId47" Type="http://schemas.openxmlformats.org/officeDocument/2006/relationships/image" Target="../media/image52.png"/><Relationship Id="rId63" Type="http://schemas.openxmlformats.org/officeDocument/2006/relationships/image" Target="../media/image68.png"/><Relationship Id="rId68" Type="http://schemas.openxmlformats.org/officeDocument/2006/relationships/image" Target="../media/image73.svg"/><Relationship Id="rId84" Type="http://schemas.openxmlformats.org/officeDocument/2006/relationships/image" Target="../media/image89.svg"/><Relationship Id="rId89" Type="http://schemas.openxmlformats.org/officeDocument/2006/relationships/image" Target="../media/image94.png"/><Relationship Id="rId7" Type="http://schemas.openxmlformats.org/officeDocument/2006/relationships/image" Target="../media/image12.png"/><Relationship Id="rId71" Type="http://schemas.openxmlformats.org/officeDocument/2006/relationships/image" Target="../media/image76.png"/><Relationship Id="rId92" Type="http://schemas.openxmlformats.org/officeDocument/2006/relationships/image" Target="../media/image97.svg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21.svg"/><Relationship Id="rId29" Type="http://schemas.openxmlformats.org/officeDocument/2006/relationships/image" Target="../media/image34.png"/><Relationship Id="rId11" Type="http://schemas.openxmlformats.org/officeDocument/2006/relationships/image" Target="../media/image16.png"/><Relationship Id="rId24" Type="http://schemas.openxmlformats.org/officeDocument/2006/relationships/image" Target="../media/image29.svg"/><Relationship Id="rId32" Type="http://schemas.openxmlformats.org/officeDocument/2006/relationships/image" Target="../media/image37.svg"/><Relationship Id="rId37" Type="http://schemas.openxmlformats.org/officeDocument/2006/relationships/image" Target="../media/image42.png"/><Relationship Id="rId40" Type="http://schemas.openxmlformats.org/officeDocument/2006/relationships/image" Target="../media/image45.svg"/><Relationship Id="rId45" Type="http://schemas.openxmlformats.org/officeDocument/2006/relationships/image" Target="../media/image50.png"/><Relationship Id="rId53" Type="http://schemas.openxmlformats.org/officeDocument/2006/relationships/image" Target="../media/image58.png"/><Relationship Id="rId58" Type="http://schemas.openxmlformats.org/officeDocument/2006/relationships/image" Target="../media/image63.svg"/><Relationship Id="rId66" Type="http://schemas.openxmlformats.org/officeDocument/2006/relationships/image" Target="../media/image71.svg"/><Relationship Id="rId74" Type="http://schemas.openxmlformats.org/officeDocument/2006/relationships/image" Target="../media/image79.svg"/><Relationship Id="rId79" Type="http://schemas.openxmlformats.org/officeDocument/2006/relationships/image" Target="../media/image84.png"/><Relationship Id="rId87" Type="http://schemas.openxmlformats.org/officeDocument/2006/relationships/image" Target="../media/image92.png"/><Relationship Id="rId102" Type="http://schemas.openxmlformats.org/officeDocument/2006/relationships/image" Target="../media/image107.svg"/><Relationship Id="rId5" Type="http://schemas.openxmlformats.org/officeDocument/2006/relationships/image" Target="../media/image10.png"/><Relationship Id="rId61" Type="http://schemas.openxmlformats.org/officeDocument/2006/relationships/image" Target="../media/image66.png"/><Relationship Id="rId82" Type="http://schemas.openxmlformats.org/officeDocument/2006/relationships/image" Target="../media/image87.svg"/><Relationship Id="rId90" Type="http://schemas.openxmlformats.org/officeDocument/2006/relationships/image" Target="../media/image95.svg"/><Relationship Id="rId95" Type="http://schemas.openxmlformats.org/officeDocument/2006/relationships/image" Target="../media/image100.png"/><Relationship Id="rId19" Type="http://schemas.openxmlformats.org/officeDocument/2006/relationships/image" Target="../media/image24.png"/><Relationship Id="rId14" Type="http://schemas.openxmlformats.org/officeDocument/2006/relationships/image" Target="../media/image19.svg"/><Relationship Id="rId22" Type="http://schemas.openxmlformats.org/officeDocument/2006/relationships/image" Target="../media/image27.svg"/><Relationship Id="rId27" Type="http://schemas.openxmlformats.org/officeDocument/2006/relationships/image" Target="../media/image32.png"/><Relationship Id="rId30" Type="http://schemas.openxmlformats.org/officeDocument/2006/relationships/image" Target="../media/image35.svg"/><Relationship Id="rId35" Type="http://schemas.openxmlformats.org/officeDocument/2006/relationships/image" Target="../media/image40.png"/><Relationship Id="rId43" Type="http://schemas.openxmlformats.org/officeDocument/2006/relationships/image" Target="../media/image48.png"/><Relationship Id="rId48" Type="http://schemas.openxmlformats.org/officeDocument/2006/relationships/image" Target="../media/image53.svg"/><Relationship Id="rId56" Type="http://schemas.openxmlformats.org/officeDocument/2006/relationships/image" Target="../media/image61.svg"/><Relationship Id="rId64" Type="http://schemas.openxmlformats.org/officeDocument/2006/relationships/image" Target="../media/image69.svg"/><Relationship Id="rId69" Type="http://schemas.openxmlformats.org/officeDocument/2006/relationships/image" Target="../media/image74.png"/><Relationship Id="rId77" Type="http://schemas.openxmlformats.org/officeDocument/2006/relationships/image" Target="../media/image82.png"/><Relationship Id="rId100" Type="http://schemas.openxmlformats.org/officeDocument/2006/relationships/image" Target="../media/image105.svg"/><Relationship Id="rId105" Type="http://schemas.openxmlformats.org/officeDocument/2006/relationships/image" Target="../media/image110.png"/><Relationship Id="rId8" Type="http://schemas.openxmlformats.org/officeDocument/2006/relationships/image" Target="../media/image13.svg"/><Relationship Id="rId51" Type="http://schemas.openxmlformats.org/officeDocument/2006/relationships/image" Target="../media/image56.png"/><Relationship Id="rId72" Type="http://schemas.openxmlformats.org/officeDocument/2006/relationships/image" Target="../media/image77.svg"/><Relationship Id="rId80" Type="http://schemas.openxmlformats.org/officeDocument/2006/relationships/image" Target="../media/image85.svg"/><Relationship Id="rId85" Type="http://schemas.openxmlformats.org/officeDocument/2006/relationships/image" Target="../media/image90.png"/><Relationship Id="rId93" Type="http://schemas.openxmlformats.org/officeDocument/2006/relationships/image" Target="../media/image98.png"/><Relationship Id="rId98" Type="http://schemas.openxmlformats.org/officeDocument/2006/relationships/image" Target="../media/image103.svg"/><Relationship Id="rId3" Type="http://schemas.openxmlformats.org/officeDocument/2006/relationships/image" Target="../media/image8.png"/><Relationship Id="rId12" Type="http://schemas.openxmlformats.org/officeDocument/2006/relationships/image" Target="../media/image17.svg"/><Relationship Id="rId17" Type="http://schemas.openxmlformats.org/officeDocument/2006/relationships/image" Target="../media/image22.png"/><Relationship Id="rId25" Type="http://schemas.openxmlformats.org/officeDocument/2006/relationships/image" Target="../media/image30.png"/><Relationship Id="rId33" Type="http://schemas.openxmlformats.org/officeDocument/2006/relationships/image" Target="../media/image38.png"/><Relationship Id="rId38" Type="http://schemas.openxmlformats.org/officeDocument/2006/relationships/image" Target="../media/image43.svg"/><Relationship Id="rId46" Type="http://schemas.openxmlformats.org/officeDocument/2006/relationships/image" Target="../media/image51.svg"/><Relationship Id="rId59" Type="http://schemas.openxmlformats.org/officeDocument/2006/relationships/image" Target="../media/image64.png"/><Relationship Id="rId67" Type="http://schemas.openxmlformats.org/officeDocument/2006/relationships/image" Target="../media/image72.png"/><Relationship Id="rId103" Type="http://schemas.openxmlformats.org/officeDocument/2006/relationships/image" Target="../media/image108.png"/><Relationship Id="rId20" Type="http://schemas.openxmlformats.org/officeDocument/2006/relationships/image" Target="../media/image25.svg"/><Relationship Id="rId41" Type="http://schemas.openxmlformats.org/officeDocument/2006/relationships/image" Target="../media/image46.png"/><Relationship Id="rId54" Type="http://schemas.openxmlformats.org/officeDocument/2006/relationships/image" Target="../media/image59.svg"/><Relationship Id="rId62" Type="http://schemas.openxmlformats.org/officeDocument/2006/relationships/image" Target="../media/image67.svg"/><Relationship Id="rId70" Type="http://schemas.openxmlformats.org/officeDocument/2006/relationships/image" Target="../media/image75.svg"/><Relationship Id="rId75" Type="http://schemas.openxmlformats.org/officeDocument/2006/relationships/image" Target="../media/image80.png"/><Relationship Id="rId83" Type="http://schemas.openxmlformats.org/officeDocument/2006/relationships/image" Target="../media/image88.png"/><Relationship Id="rId88" Type="http://schemas.openxmlformats.org/officeDocument/2006/relationships/image" Target="../media/image93.svg"/><Relationship Id="rId91" Type="http://schemas.openxmlformats.org/officeDocument/2006/relationships/image" Target="../media/image96.png"/><Relationship Id="rId96" Type="http://schemas.openxmlformats.org/officeDocument/2006/relationships/image" Target="../media/image101.svg"/><Relationship Id="rId1" Type="http://schemas.openxmlformats.org/officeDocument/2006/relationships/tags" Target="../tags/tag3.xml"/><Relationship Id="rId6" Type="http://schemas.openxmlformats.org/officeDocument/2006/relationships/image" Target="../media/image11.svg"/><Relationship Id="rId15" Type="http://schemas.openxmlformats.org/officeDocument/2006/relationships/image" Target="../media/image20.png"/><Relationship Id="rId23" Type="http://schemas.openxmlformats.org/officeDocument/2006/relationships/image" Target="../media/image28.png"/><Relationship Id="rId28" Type="http://schemas.openxmlformats.org/officeDocument/2006/relationships/image" Target="../media/image33.svg"/><Relationship Id="rId36" Type="http://schemas.openxmlformats.org/officeDocument/2006/relationships/image" Target="../media/image41.svg"/><Relationship Id="rId49" Type="http://schemas.openxmlformats.org/officeDocument/2006/relationships/image" Target="../media/image54.png"/><Relationship Id="rId57" Type="http://schemas.openxmlformats.org/officeDocument/2006/relationships/image" Target="../media/image62.png"/><Relationship Id="rId106" Type="http://schemas.openxmlformats.org/officeDocument/2006/relationships/image" Target="../media/image111.svg"/><Relationship Id="rId10" Type="http://schemas.openxmlformats.org/officeDocument/2006/relationships/image" Target="../media/image15.svg"/><Relationship Id="rId31" Type="http://schemas.openxmlformats.org/officeDocument/2006/relationships/image" Target="../media/image36.png"/><Relationship Id="rId44" Type="http://schemas.openxmlformats.org/officeDocument/2006/relationships/image" Target="../media/image49.svg"/><Relationship Id="rId52" Type="http://schemas.openxmlformats.org/officeDocument/2006/relationships/image" Target="../media/image57.svg"/><Relationship Id="rId60" Type="http://schemas.openxmlformats.org/officeDocument/2006/relationships/image" Target="../media/image65.svg"/><Relationship Id="rId65" Type="http://schemas.openxmlformats.org/officeDocument/2006/relationships/image" Target="../media/image70.png"/><Relationship Id="rId73" Type="http://schemas.openxmlformats.org/officeDocument/2006/relationships/image" Target="../media/image78.png"/><Relationship Id="rId78" Type="http://schemas.openxmlformats.org/officeDocument/2006/relationships/image" Target="../media/image83.svg"/><Relationship Id="rId81" Type="http://schemas.openxmlformats.org/officeDocument/2006/relationships/image" Target="../media/image86.png"/><Relationship Id="rId86" Type="http://schemas.openxmlformats.org/officeDocument/2006/relationships/image" Target="../media/image91.svg"/><Relationship Id="rId94" Type="http://schemas.openxmlformats.org/officeDocument/2006/relationships/image" Target="../media/image99.svg"/><Relationship Id="rId99" Type="http://schemas.openxmlformats.org/officeDocument/2006/relationships/image" Target="../media/image104.png"/><Relationship Id="rId101" Type="http://schemas.openxmlformats.org/officeDocument/2006/relationships/image" Target="../media/image106.png"/><Relationship Id="rId4" Type="http://schemas.openxmlformats.org/officeDocument/2006/relationships/image" Target="../media/image9.svg"/><Relationship Id="rId9" Type="http://schemas.openxmlformats.org/officeDocument/2006/relationships/image" Target="../media/image14.png"/><Relationship Id="rId13" Type="http://schemas.openxmlformats.org/officeDocument/2006/relationships/image" Target="../media/image18.png"/><Relationship Id="rId18" Type="http://schemas.openxmlformats.org/officeDocument/2006/relationships/image" Target="../media/image23.svg"/><Relationship Id="rId39" Type="http://schemas.openxmlformats.org/officeDocument/2006/relationships/image" Target="../media/image44.png"/><Relationship Id="rId34" Type="http://schemas.openxmlformats.org/officeDocument/2006/relationships/image" Target="../media/image39.svg"/><Relationship Id="rId50" Type="http://schemas.openxmlformats.org/officeDocument/2006/relationships/image" Target="../media/image55.svg"/><Relationship Id="rId55" Type="http://schemas.openxmlformats.org/officeDocument/2006/relationships/image" Target="../media/image60.png"/><Relationship Id="rId76" Type="http://schemas.openxmlformats.org/officeDocument/2006/relationships/image" Target="../media/image81.svg"/><Relationship Id="rId97" Type="http://schemas.openxmlformats.org/officeDocument/2006/relationships/image" Target="../media/image102.png"/><Relationship Id="rId104" Type="http://schemas.openxmlformats.org/officeDocument/2006/relationships/image" Target="../media/image109.svg"/></Relationships>
</file>

<file path=ppt/slides/_rels/slide3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35.svg"/><Relationship Id="rId21" Type="http://schemas.openxmlformats.org/officeDocument/2006/relationships/image" Target="../media/image130.png"/><Relationship Id="rId42" Type="http://schemas.openxmlformats.org/officeDocument/2006/relationships/image" Target="../media/image151.svg"/><Relationship Id="rId47" Type="http://schemas.openxmlformats.org/officeDocument/2006/relationships/image" Target="../media/image156.png"/><Relationship Id="rId63" Type="http://schemas.openxmlformats.org/officeDocument/2006/relationships/image" Target="../media/image172.png"/><Relationship Id="rId68" Type="http://schemas.openxmlformats.org/officeDocument/2006/relationships/image" Target="../media/image177.svg"/><Relationship Id="rId84" Type="http://schemas.openxmlformats.org/officeDocument/2006/relationships/image" Target="../media/image193.svg"/><Relationship Id="rId89" Type="http://schemas.openxmlformats.org/officeDocument/2006/relationships/image" Target="../media/image198.png"/><Relationship Id="rId7" Type="http://schemas.openxmlformats.org/officeDocument/2006/relationships/image" Target="../media/image116.png"/><Relationship Id="rId71" Type="http://schemas.openxmlformats.org/officeDocument/2006/relationships/image" Target="../media/image180.png"/><Relationship Id="rId92" Type="http://schemas.openxmlformats.org/officeDocument/2006/relationships/image" Target="../media/image201.svg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25.svg"/><Relationship Id="rId29" Type="http://schemas.openxmlformats.org/officeDocument/2006/relationships/image" Target="../media/image138.png"/><Relationship Id="rId11" Type="http://schemas.openxmlformats.org/officeDocument/2006/relationships/image" Target="../media/image120.png"/><Relationship Id="rId24" Type="http://schemas.openxmlformats.org/officeDocument/2006/relationships/image" Target="../media/image133.svg"/><Relationship Id="rId32" Type="http://schemas.openxmlformats.org/officeDocument/2006/relationships/image" Target="../media/image141.svg"/><Relationship Id="rId37" Type="http://schemas.openxmlformats.org/officeDocument/2006/relationships/image" Target="../media/image146.png"/><Relationship Id="rId40" Type="http://schemas.openxmlformats.org/officeDocument/2006/relationships/image" Target="../media/image149.svg"/><Relationship Id="rId45" Type="http://schemas.openxmlformats.org/officeDocument/2006/relationships/image" Target="../media/image154.png"/><Relationship Id="rId53" Type="http://schemas.openxmlformats.org/officeDocument/2006/relationships/image" Target="../media/image162.png"/><Relationship Id="rId58" Type="http://schemas.openxmlformats.org/officeDocument/2006/relationships/image" Target="../media/image167.svg"/><Relationship Id="rId66" Type="http://schemas.openxmlformats.org/officeDocument/2006/relationships/image" Target="../media/image175.svg"/><Relationship Id="rId74" Type="http://schemas.openxmlformats.org/officeDocument/2006/relationships/image" Target="../media/image183.svg"/><Relationship Id="rId79" Type="http://schemas.openxmlformats.org/officeDocument/2006/relationships/image" Target="../media/image188.png"/><Relationship Id="rId87" Type="http://schemas.openxmlformats.org/officeDocument/2006/relationships/image" Target="../media/image196.png"/><Relationship Id="rId102" Type="http://schemas.openxmlformats.org/officeDocument/2006/relationships/image" Target="../media/image211.svg"/><Relationship Id="rId5" Type="http://schemas.openxmlformats.org/officeDocument/2006/relationships/image" Target="../media/image114.png"/><Relationship Id="rId61" Type="http://schemas.openxmlformats.org/officeDocument/2006/relationships/image" Target="../media/image170.png"/><Relationship Id="rId82" Type="http://schemas.openxmlformats.org/officeDocument/2006/relationships/image" Target="../media/image191.svg"/><Relationship Id="rId90" Type="http://schemas.openxmlformats.org/officeDocument/2006/relationships/image" Target="../media/image199.svg"/><Relationship Id="rId95" Type="http://schemas.openxmlformats.org/officeDocument/2006/relationships/image" Target="../media/image204.png"/><Relationship Id="rId19" Type="http://schemas.openxmlformats.org/officeDocument/2006/relationships/image" Target="../media/image128.png"/><Relationship Id="rId14" Type="http://schemas.openxmlformats.org/officeDocument/2006/relationships/image" Target="../media/image123.svg"/><Relationship Id="rId22" Type="http://schemas.openxmlformats.org/officeDocument/2006/relationships/image" Target="../media/image131.svg"/><Relationship Id="rId27" Type="http://schemas.openxmlformats.org/officeDocument/2006/relationships/image" Target="../media/image136.png"/><Relationship Id="rId30" Type="http://schemas.openxmlformats.org/officeDocument/2006/relationships/image" Target="../media/image139.svg"/><Relationship Id="rId35" Type="http://schemas.openxmlformats.org/officeDocument/2006/relationships/image" Target="../media/image144.png"/><Relationship Id="rId43" Type="http://schemas.openxmlformats.org/officeDocument/2006/relationships/image" Target="../media/image152.png"/><Relationship Id="rId48" Type="http://schemas.openxmlformats.org/officeDocument/2006/relationships/image" Target="../media/image157.svg"/><Relationship Id="rId56" Type="http://schemas.openxmlformats.org/officeDocument/2006/relationships/image" Target="../media/image165.svg"/><Relationship Id="rId64" Type="http://schemas.openxmlformats.org/officeDocument/2006/relationships/image" Target="../media/image173.svg"/><Relationship Id="rId69" Type="http://schemas.openxmlformats.org/officeDocument/2006/relationships/image" Target="../media/image178.png"/><Relationship Id="rId77" Type="http://schemas.openxmlformats.org/officeDocument/2006/relationships/image" Target="../media/image186.png"/><Relationship Id="rId100" Type="http://schemas.openxmlformats.org/officeDocument/2006/relationships/image" Target="../media/image209.svg"/><Relationship Id="rId8" Type="http://schemas.openxmlformats.org/officeDocument/2006/relationships/image" Target="../media/image117.svg"/><Relationship Id="rId51" Type="http://schemas.openxmlformats.org/officeDocument/2006/relationships/image" Target="../media/image160.png"/><Relationship Id="rId72" Type="http://schemas.openxmlformats.org/officeDocument/2006/relationships/image" Target="../media/image181.svg"/><Relationship Id="rId80" Type="http://schemas.openxmlformats.org/officeDocument/2006/relationships/image" Target="../media/image189.svg"/><Relationship Id="rId85" Type="http://schemas.openxmlformats.org/officeDocument/2006/relationships/image" Target="../media/image194.png"/><Relationship Id="rId93" Type="http://schemas.openxmlformats.org/officeDocument/2006/relationships/image" Target="../media/image202.png"/><Relationship Id="rId98" Type="http://schemas.openxmlformats.org/officeDocument/2006/relationships/image" Target="../media/image207.svg"/><Relationship Id="rId3" Type="http://schemas.openxmlformats.org/officeDocument/2006/relationships/image" Target="../media/image112.png"/><Relationship Id="rId12" Type="http://schemas.openxmlformats.org/officeDocument/2006/relationships/image" Target="../media/image121.svg"/><Relationship Id="rId17" Type="http://schemas.openxmlformats.org/officeDocument/2006/relationships/image" Target="../media/image126.png"/><Relationship Id="rId25" Type="http://schemas.openxmlformats.org/officeDocument/2006/relationships/image" Target="../media/image134.png"/><Relationship Id="rId33" Type="http://schemas.openxmlformats.org/officeDocument/2006/relationships/image" Target="../media/image142.png"/><Relationship Id="rId38" Type="http://schemas.openxmlformats.org/officeDocument/2006/relationships/image" Target="../media/image147.svg"/><Relationship Id="rId46" Type="http://schemas.openxmlformats.org/officeDocument/2006/relationships/image" Target="../media/image155.svg"/><Relationship Id="rId59" Type="http://schemas.openxmlformats.org/officeDocument/2006/relationships/image" Target="../media/image168.png"/><Relationship Id="rId67" Type="http://schemas.openxmlformats.org/officeDocument/2006/relationships/image" Target="../media/image176.png"/><Relationship Id="rId103" Type="http://schemas.openxmlformats.org/officeDocument/2006/relationships/image" Target="../media/image212.png"/><Relationship Id="rId20" Type="http://schemas.openxmlformats.org/officeDocument/2006/relationships/image" Target="../media/image129.svg"/><Relationship Id="rId41" Type="http://schemas.openxmlformats.org/officeDocument/2006/relationships/image" Target="../media/image150.png"/><Relationship Id="rId54" Type="http://schemas.openxmlformats.org/officeDocument/2006/relationships/image" Target="../media/image163.svg"/><Relationship Id="rId62" Type="http://schemas.openxmlformats.org/officeDocument/2006/relationships/image" Target="../media/image171.svg"/><Relationship Id="rId70" Type="http://schemas.openxmlformats.org/officeDocument/2006/relationships/image" Target="../media/image179.svg"/><Relationship Id="rId75" Type="http://schemas.openxmlformats.org/officeDocument/2006/relationships/image" Target="../media/image184.png"/><Relationship Id="rId83" Type="http://schemas.openxmlformats.org/officeDocument/2006/relationships/image" Target="../media/image192.png"/><Relationship Id="rId88" Type="http://schemas.openxmlformats.org/officeDocument/2006/relationships/image" Target="../media/image197.svg"/><Relationship Id="rId91" Type="http://schemas.openxmlformats.org/officeDocument/2006/relationships/image" Target="../media/image200.png"/><Relationship Id="rId96" Type="http://schemas.openxmlformats.org/officeDocument/2006/relationships/image" Target="../media/image205.svg"/><Relationship Id="rId1" Type="http://schemas.openxmlformats.org/officeDocument/2006/relationships/tags" Target="../tags/tag4.xml"/><Relationship Id="rId6" Type="http://schemas.openxmlformats.org/officeDocument/2006/relationships/image" Target="../media/image115.svg"/><Relationship Id="rId15" Type="http://schemas.openxmlformats.org/officeDocument/2006/relationships/image" Target="../media/image124.png"/><Relationship Id="rId23" Type="http://schemas.openxmlformats.org/officeDocument/2006/relationships/image" Target="../media/image132.png"/><Relationship Id="rId28" Type="http://schemas.openxmlformats.org/officeDocument/2006/relationships/image" Target="../media/image137.svg"/><Relationship Id="rId36" Type="http://schemas.openxmlformats.org/officeDocument/2006/relationships/image" Target="../media/image145.svg"/><Relationship Id="rId49" Type="http://schemas.openxmlformats.org/officeDocument/2006/relationships/image" Target="../media/image158.png"/><Relationship Id="rId57" Type="http://schemas.openxmlformats.org/officeDocument/2006/relationships/image" Target="../media/image166.png"/><Relationship Id="rId10" Type="http://schemas.openxmlformats.org/officeDocument/2006/relationships/image" Target="../media/image119.svg"/><Relationship Id="rId31" Type="http://schemas.openxmlformats.org/officeDocument/2006/relationships/image" Target="../media/image140.png"/><Relationship Id="rId44" Type="http://schemas.openxmlformats.org/officeDocument/2006/relationships/image" Target="../media/image153.svg"/><Relationship Id="rId52" Type="http://schemas.openxmlformats.org/officeDocument/2006/relationships/image" Target="../media/image161.svg"/><Relationship Id="rId60" Type="http://schemas.openxmlformats.org/officeDocument/2006/relationships/image" Target="../media/image169.svg"/><Relationship Id="rId65" Type="http://schemas.openxmlformats.org/officeDocument/2006/relationships/image" Target="../media/image174.png"/><Relationship Id="rId73" Type="http://schemas.openxmlformats.org/officeDocument/2006/relationships/image" Target="../media/image182.png"/><Relationship Id="rId78" Type="http://schemas.openxmlformats.org/officeDocument/2006/relationships/image" Target="../media/image187.svg"/><Relationship Id="rId81" Type="http://schemas.openxmlformats.org/officeDocument/2006/relationships/image" Target="../media/image190.png"/><Relationship Id="rId86" Type="http://schemas.openxmlformats.org/officeDocument/2006/relationships/image" Target="../media/image195.svg"/><Relationship Id="rId94" Type="http://schemas.openxmlformats.org/officeDocument/2006/relationships/image" Target="../media/image203.svg"/><Relationship Id="rId99" Type="http://schemas.openxmlformats.org/officeDocument/2006/relationships/image" Target="../media/image208.png"/><Relationship Id="rId101" Type="http://schemas.openxmlformats.org/officeDocument/2006/relationships/image" Target="../media/image210.png"/><Relationship Id="rId4" Type="http://schemas.openxmlformats.org/officeDocument/2006/relationships/image" Target="../media/image113.svg"/><Relationship Id="rId9" Type="http://schemas.openxmlformats.org/officeDocument/2006/relationships/image" Target="../media/image118.png"/><Relationship Id="rId13" Type="http://schemas.openxmlformats.org/officeDocument/2006/relationships/image" Target="../media/image122.png"/><Relationship Id="rId18" Type="http://schemas.openxmlformats.org/officeDocument/2006/relationships/image" Target="../media/image127.svg"/><Relationship Id="rId39" Type="http://schemas.openxmlformats.org/officeDocument/2006/relationships/image" Target="../media/image148.png"/><Relationship Id="rId34" Type="http://schemas.openxmlformats.org/officeDocument/2006/relationships/image" Target="../media/image143.svg"/><Relationship Id="rId50" Type="http://schemas.openxmlformats.org/officeDocument/2006/relationships/image" Target="../media/image159.svg"/><Relationship Id="rId55" Type="http://schemas.openxmlformats.org/officeDocument/2006/relationships/image" Target="../media/image164.png"/><Relationship Id="rId76" Type="http://schemas.openxmlformats.org/officeDocument/2006/relationships/image" Target="../media/image185.svg"/><Relationship Id="rId97" Type="http://schemas.openxmlformats.org/officeDocument/2006/relationships/image" Target="../media/image206.png"/><Relationship Id="rId104" Type="http://schemas.openxmlformats.org/officeDocument/2006/relationships/image" Target="../media/image21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sa411cc1de3c4717887fec14a766673b">
            <a:extLst>
              <a:ext uri="{FF2B5EF4-FFF2-40B4-BE49-F238E27FC236}">
                <a16:creationId xmlns:a16="http://schemas.microsoft.com/office/drawing/2014/main" id="{61C78762-A26B-442B-9913-A05E61F86A46}"/>
              </a:ext>
            </a:extLst>
          </p:cNvPr>
          <p:cNvPicPr>
            <a:picLocks/>
          </p:cNvPicPr>
          <p:nvPr/>
        </p:nvPicPr>
        <p:blipFill rotWithShape="1">
          <a:blip r:embed="rId3">
            <a:alphaModFix amt="3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2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106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6ED3FC96-B6BC-4AD2-BB45-B89CBA852CAA}"/>
              </a:ext>
            </a:extLst>
          </p:cNvPr>
          <p:cNvGrpSpPr/>
          <p:nvPr/>
        </p:nvGrpSpPr>
        <p:grpSpPr>
          <a:xfrm>
            <a:off x="3810000" y="1143000"/>
            <a:ext cx="4572000" cy="4572000"/>
            <a:chOff x="3810000" y="1143000"/>
            <a:chExt cx="4572000" cy="4572000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B923A2F-10E2-4DEC-AEF1-F6C84C4557D5}"/>
                </a:ext>
              </a:extLst>
            </p:cNvPr>
            <p:cNvGrpSpPr/>
            <p:nvPr/>
          </p:nvGrpSpPr>
          <p:grpSpPr>
            <a:xfrm>
              <a:off x="3810000" y="1143000"/>
              <a:ext cx="4572000" cy="4572000"/>
              <a:chOff x="3810000" y="1143000"/>
              <a:chExt cx="4572000" cy="4572000"/>
            </a:xfrm>
          </p:grpSpPr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880BF8CA-5127-46D7-8B69-E4F2A831C959}"/>
                  </a:ext>
                </a:extLst>
              </p:cNvPr>
              <p:cNvSpPr/>
              <p:nvPr/>
            </p:nvSpPr>
            <p:spPr>
              <a:xfrm>
                <a:off x="3810000" y="1143000"/>
                <a:ext cx="4572000" cy="4572000"/>
              </a:xfrm>
              <a:prstGeom prst="ellipse">
                <a:avLst/>
              </a:prstGeom>
              <a:noFill/>
              <a:ln w="28575">
                <a:solidFill>
                  <a:schemeClr val="accent3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AFAC7927-319C-44D3-A6FC-DEE5F0CFA4AF}"/>
                  </a:ext>
                </a:extLst>
              </p:cNvPr>
              <p:cNvGrpSpPr/>
              <p:nvPr/>
            </p:nvGrpSpPr>
            <p:grpSpPr>
              <a:xfrm>
                <a:off x="3947160" y="2753300"/>
                <a:ext cx="4297680" cy="1659177"/>
                <a:chOff x="3947160" y="2585431"/>
                <a:chExt cx="4297680" cy="1659177"/>
              </a:xfrm>
            </p:grpSpPr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0EC86AFC-1050-4C1E-A36E-49BEE0AFED4E}"/>
                    </a:ext>
                  </a:extLst>
                </p:cNvPr>
                <p:cNvSpPr txBox="1"/>
                <p:nvPr/>
              </p:nvSpPr>
              <p:spPr>
                <a:xfrm>
                  <a:off x="4600457" y="2585432"/>
                  <a:ext cx="1504336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400" dirty="0">
                      <a:solidFill>
                        <a:schemeClr val="accent3">
                          <a:lumMod val="20000"/>
                          <a:lumOff val="80000"/>
                        </a:schemeClr>
                      </a:solidFill>
                      <a:latin typeface="Yellowtail" panose="02000503000000000000" pitchFamily="2" charset="0"/>
                    </a:rPr>
                    <a:t>Assorted</a:t>
                  </a:r>
                </a:p>
              </p:txBody>
            </p:sp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A134E247-2E5B-4817-9872-A3BEF492F2C3}"/>
                    </a:ext>
                  </a:extLst>
                </p:cNvPr>
                <p:cNvSpPr txBox="1"/>
                <p:nvPr/>
              </p:nvSpPr>
              <p:spPr>
                <a:xfrm>
                  <a:off x="3947160" y="2921169"/>
                  <a:ext cx="4297680" cy="132343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0" dirty="0">
                      <a:solidFill>
                        <a:schemeClr val="bg1"/>
                      </a:solidFill>
                      <a:latin typeface="Fjalla One" panose="02000506040000020004" pitchFamily="2" charset="0"/>
                    </a:rPr>
                    <a:t>ICONS</a:t>
                  </a:r>
                </a:p>
              </p:txBody>
            </p:sp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7A07E451-550C-430D-B3E1-DDC326BC53FB}"/>
                    </a:ext>
                  </a:extLst>
                </p:cNvPr>
                <p:cNvSpPr txBox="1"/>
                <p:nvPr/>
              </p:nvSpPr>
              <p:spPr>
                <a:xfrm>
                  <a:off x="6105833" y="2585431"/>
                  <a:ext cx="1504336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400" dirty="0">
                      <a:solidFill>
                        <a:schemeClr val="accent3">
                          <a:lumMod val="20000"/>
                          <a:lumOff val="80000"/>
                        </a:schemeClr>
                      </a:solidFill>
                      <a:latin typeface="Yellowtail" panose="02000503000000000000" pitchFamily="2" charset="0"/>
                    </a:rPr>
                    <a:t>Matched</a:t>
                  </a:r>
                </a:p>
              </p:txBody>
            </p:sp>
            <p:pic>
              <p:nvPicPr>
                <p:cNvPr id="14" name="Graphic 13" descr="Add">
                  <a:extLst>
                    <a:ext uri="{FF2B5EF4-FFF2-40B4-BE49-F238E27FC236}">
                      <a16:creationId xmlns:a16="http://schemas.microsoft.com/office/drawing/2014/main" id="{86B9B9A1-E4E4-48E2-9814-2F6C34654A1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994728" y="2738289"/>
                  <a:ext cx="182880" cy="182880"/>
                </a:xfrm>
                <a:prstGeom prst="rect">
                  <a:avLst/>
                </a:prstGeom>
              </p:spPr>
            </p:pic>
          </p:grp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786392CD-B04E-424C-98BC-5338231BF8CD}"/>
                  </a:ext>
                </a:extLst>
              </p:cNvPr>
              <p:cNvSpPr/>
              <p:nvPr/>
            </p:nvSpPr>
            <p:spPr>
              <a:xfrm>
                <a:off x="3947160" y="1280160"/>
                <a:ext cx="4297680" cy="4297680"/>
              </a:xfrm>
              <a:prstGeom prst="ellipse">
                <a:avLst/>
              </a:prstGeom>
              <a:noFill/>
              <a:ln w="19050">
                <a:solidFill>
                  <a:schemeClr val="accent3">
                    <a:lumMod val="20000"/>
                    <a:lumOff val="80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1E998CD3-84AE-441B-812B-D9456581A2FC}"/>
                  </a:ext>
                </a:extLst>
              </p:cNvPr>
              <p:cNvGrpSpPr/>
              <p:nvPr/>
            </p:nvGrpSpPr>
            <p:grpSpPr>
              <a:xfrm>
                <a:off x="4428724" y="4150900"/>
                <a:ext cx="3246633" cy="369332"/>
                <a:chOff x="4388156" y="4036600"/>
                <a:chExt cx="3246633" cy="369332"/>
              </a:xfrm>
            </p:grpSpPr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3A2A9A1C-2F31-4266-835E-FCE8F05578D1}"/>
                    </a:ext>
                  </a:extLst>
                </p:cNvPr>
                <p:cNvSpPr txBox="1"/>
                <p:nvPr/>
              </p:nvSpPr>
              <p:spPr>
                <a:xfrm>
                  <a:off x="4388156" y="4083102"/>
                  <a:ext cx="1362015" cy="276329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sz="1200" dirty="0">
                      <a:solidFill>
                        <a:schemeClr val="accent3">
                          <a:lumMod val="20000"/>
                          <a:lumOff val="80000"/>
                        </a:schemeClr>
                      </a:solidFill>
                      <a:latin typeface="Open Sans Condensed Light" panose="020B0306030504020204" pitchFamily="34" charset="0"/>
                      <a:ea typeface="Open Sans Condensed Light" panose="020B0306030504020204" pitchFamily="34" charset="0"/>
                      <a:cs typeface="Open Sans Condensed Light" panose="020B0306030504020204" pitchFamily="34" charset="0"/>
                    </a:rPr>
                    <a:t>TECHNOLOGY</a:t>
                  </a:r>
                </a:p>
              </p:txBody>
            </p:sp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D61613D3-D70B-4B54-B1D2-B6B8C00EF4EB}"/>
                    </a:ext>
                  </a:extLst>
                </p:cNvPr>
                <p:cNvSpPr txBox="1"/>
                <p:nvPr/>
              </p:nvSpPr>
              <p:spPr>
                <a:xfrm>
                  <a:off x="5309705" y="4082767"/>
                  <a:ext cx="1504336" cy="276999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sz="1200" dirty="0">
                      <a:solidFill>
                        <a:schemeClr val="accent3">
                          <a:lumMod val="20000"/>
                          <a:lumOff val="80000"/>
                        </a:schemeClr>
                      </a:solidFill>
                      <a:latin typeface="Open Sans Condensed Light" panose="020B0306030504020204" pitchFamily="34" charset="0"/>
                      <a:ea typeface="Open Sans Condensed Light" panose="020B0306030504020204" pitchFamily="34" charset="0"/>
                      <a:cs typeface="Open Sans Condensed Light" panose="020B0306030504020204" pitchFamily="34" charset="0"/>
                    </a:rPr>
                    <a:t>NAVIGATION</a:t>
                  </a:r>
                </a:p>
              </p:txBody>
            </p:sp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B75EB017-0027-4453-AADB-20B8ED5F7716}"/>
                    </a:ext>
                  </a:extLst>
                </p:cNvPr>
                <p:cNvSpPr txBox="1"/>
                <p:nvPr/>
              </p:nvSpPr>
              <p:spPr>
                <a:xfrm>
                  <a:off x="6353911" y="4083102"/>
                  <a:ext cx="1280878" cy="276329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sz="1200" dirty="0">
                      <a:solidFill>
                        <a:schemeClr val="accent3">
                          <a:lumMod val="20000"/>
                          <a:lumOff val="80000"/>
                        </a:schemeClr>
                      </a:solidFill>
                      <a:latin typeface="Open Sans Condensed Light" panose="020B0306030504020204" pitchFamily="34" charset="0"/>
                      <a:ea typeface="Open Sans Condensed Light" panose="020B0306030504020204" pitchFamily="34" charset="0"/>
                      <a:cs typeface="Open Sans Condensed Light" panose="020B0306030504020204" pitchFamily="34" charset="0"/>
                    </a:rPr>
                    <a:t>PEOPLE</a:t>
                  </a:r>
                </a:p>
              </p:txBody>
            </p:sp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EBCCE7AA-51DF-4766-9C1E-70841E7D1D70}"/>
                    </a:ext>
                  </a:extLst>
                </p:cNvPr>
                <p:cNvSpPr txBox="1"/>
                <p:nvPr/>
              </p:nvSpPr>
              <p:spPr>
                <a:xfrm>
                  <a:off x="5547948" y="4036600"/>
                  <a:ext cx="20222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chemeClr val="accent3">
                          <a:lumMod val="20000"/>
                          <a:lumOff val="80000"/>
                        </a:schemeClr>
                      </a:solidFill>
                      <a:latin typeface="Open Sans Condensed Light" panose="020B0306030504020204" pitchFamily="34" charset="0"/>
                      <a:ea typeface="Open Sans Condensed Light" panose="020B0306030504020204" pitchFamily="34" charset="0"/>
                      <a:cs typeface="Open Sans Condensed Light" panose="020B0306030504020204" pitchFamily="34" charset="0"/>
                    </a:rPr>
                    <a:t>|</a:t>
                  </a:r>
                </a:p>
              </p:txBody>
            </p:sp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43B100DC-FCB9-4E23-AC5D-9FBE45673D75}"/>
                    </a:ext>
                  </a:extLst>
                </p:cNvPr>
                <p:cNvSpPr txBox="1"/>
                <p:nvPr/>
              </p:nvSpPr>
              <p:spPr>
                <a:xfrm>
                  <a:off x="6422020" y="4036600"/>
                  <a:ext cx="20222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chemeClr val="accent3">
                          <a:lumMod val="20000"/>
                          <a:lumOff val="80000"/>
                        </a:schemeClr>
                      </a:solidFill>
                      <a:latin typeface="Open Sans Condensed Light" panose="020B0306030504020204" pitchFamily="34" charset="0"/>
                      <a:ea typeface="Open Sans Condensed Light" panose="020B0306030504020204" pitchFamily="34" charset="0"/>
                      <a:cs typeface="Open Sans Condensed Light" panose="020B0306030504020204" pitchFamily="34" charset="0"/>
                    </a:rPr>
                    <a:t>|</a:t>
                  </a:r>
                </a:p>
              </p:txBody>
            </p:sp>
          </p:grpSp>
        </p:grpSp>
        <p:pic>
          <p:nvPicPr>
            <p:cNvPr id="21" name="s71c442dda034c9eaa999e7d0111d696">
              <a:extLst>
                <a:ext uri="{FF2B5EF4-FFF2-40B4-BE49-F238E27FC236}">
                  <a16:creationId xmlns:a16="http://schemas.microsoft.com/office/drawing/2014/main" id="{82CEC532-13EB-40D1-A0FA-C560D11F2AE0}"/>
                </a:ext>
              </a:extLst>
            </p:cNvPr>
            <p:cNvPicPr>
              <a:picLocks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rot="19568441">
              <a:off x="5913120" y="1951771"/>
              <a:ext cx="365760" cy="822960"/>
            </a:xfrm>
            <a:prstGeom prst="rect">
              <a:avLst/>
            </a:prstGeom>
          </p:spPr>
        </p:pic>
        <p:pic>
          <p:nvPicPr>
            <p:cNvPr id="23" name="s02d3acadfe94c608b2aedbeaf0d8234">
              <a:extLst>
                <a:ext uri="{FF2B5EF4-FFF2-40B4-BE49-F238E27FC236}">
                  <a16:creationId xmlns:a16="http://schemas.microsoft.com/office/drawing/2014/main" id="{BA6D90A2-C0E9-4189-A733-4F0829DF1753}"/>
                </a:ext>
              </a:extLst>
            </p:cNvPr>
            <p:cNvPicPr>
              <a:picLocks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 rot="20807773">
              <a:off x="5867399" y="2134650"/>
              <a:ext cx="457200" cy="457200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21464899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sda0720c04544ffd9763d3f71059301c">
            <a:extLst>
              <a:ext uri="{FF2B5EF4-FFF2-40B4-BE49-F238E27FC236}">
                <a16:creationId xmlns:a16="http://schemas.microsoft.com/office/drawing/2014/main" id="{C35DF27B-A3A6-4386-BB83-9F0261B7CC35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4261" y="1307942"/>
            <a:ext cx="548640" cy="548640"/>
          </a:xfrm>
          <a:prstGeom prst="rect">
            <a:avLst/>
          </a:prstGeom>
        </p:spPr>
      </p:pic>
      <p:pic>
        <p:nvPicPr>
          <p:cNvPr id="48" name="sda0720c04544ffd9763d3f71059301c">
            <a:extLst>
              <a:ext uri="{FF2B5EF4-FFF2-40B4-BE49-F238E27FC236}">
                <a16:creationId xmlns:a16="http://schemas.microsoft.com/office/drawing/2014/main" id="{1A7E1DDF-C248-4222-880A-FB3E64F54B5F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1325573" y="1307942"/>
            <a:ext cx="548640" cy="548640"/>
          </a:xfrm>
          <a:prstGeom prst="rect">
            <a:avLst/>
          </a:prstGeom>
        </p:spPr>
      </p:pic>
      <p:pic>
        <p:nvPicPr>
          <p:cNvPr id="49" name="sda0720c04544ffd9763d3f71059301c">
            <a:extLst>
              <a:ext uri="{FF2B5EF4-FFF2-40B4-BE49-F238E27FC236}">
                <a16:creationId xmlns:a16="http://schemas.microsoft.com/office/drawing/2014/main" id="{85CE8B4D-39FD-46D4-A810-C0D19BF0DAB4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6200000">
            <a:off x="2053771" y="1307942"/>
            <a:ext cx="548640" cy="548640"/>
          </a:xfrm>
          <a:prstGeom prst="rect">
            <a:avLst/>
          </a:prstGeom>
        </p:spPr>
      </p:pic>
      <p:pic>
        <p:nvPicPr>
          <p:cNvPr id="50" name="sda0720c04544ffd9763d3f71059301c">
            <a:extLst>
              <a:ext uri="{FF2B5EF4-FFF2-40B4-BE49-F238E27FC236}">
                <a16:creationId xmlns:a16="http://schemas.microsoft.com/office/drawing/2014/main" id="{86CCB89B-DCA0-43A7-A164-BBA5B9E94288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5400000">
            <a:off x="2771943" y="1307942"/>
            <a:ext cx="548640" cy="548640"/>
          </a:xfrm>
          <a:prstGeom prst="rect">
            <a:avLst/>
          </a:prstGeom>
        </p:spPr>
      </p:pic>
      <p:pic>
        <p:nvPicPr>
          <p:cNvPr id="51" name="sa67f786a1e94126b6dd400e42a781d2">
            <a:extLst>
              <a:ext uri="{FF2B5EF4-FFF2-40B4-BE49-F238E27FC236}">
                <a16:creationId xmlns:a16="http://schemas.microsoft.com/office/drawing/2014/main" id="{29389998-636B-4746-B32B-DE53C96B6E15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8541" y="4536687"/>
            <a:ext cx="640080" cy="640080"/>
          </a:xfrm>
          <a:prstGeom prst="rect">
            <a:avLst/>
          </a:prstGeom>
        </p:spPr>
      </p:pic>
      <p:pic>
        <p:nvPicPr>
          <p:cNvPr id="52" name="sa67f786a1e94126b6dd400e42a781d2">
            <a:extLst>
              <a:ext uri="{FF2B5EF4-FFF2-40B4-BE49-F238E27FC236}">
                <a16:creationId xmlns:a16="http://schemas.microsoft.com/office/drawing/2014/main" id="{9D3377B0-A680-4E3D-9C12-F04CF260BB03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0800000">
            <a:off x="1279852" y="4536687"/>
            <a:ext cx="640080" cy="640080"/>
          </a:xfrm>
          <a:prstGeom prst="rect">
            <a:avLst/>
          </a:prstGeom>
        </p:spPr>
      </p:pic>
      <p:pic>
        <p:nvPicPr>
          <p:cNvPr id="53" name="sa67f786a1e94126b6dd400e42a781d2">
            <a:extLst>
              <a:ext uri="{FF2B5EF4-FFF2-40B4-BE49-F238E27FC236}">
                <a16:creationId xmlns:a16="http://schemas.microsoft.com/office/drawing/2014/main" id="{D6BC93F3-FED8-4668-B56D-86CF4F018A8E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6200000">
            <a:off x="2008052" y="4536687"/>
            <a:ext cx="640080" cy="640080"/>
          </a:xfrm>
          <a:prstGeom prst="rect">
            <a:avLst/>
          </a:prstGeom>
        </p:spPr>
      </p:pic>
      <p:pic>
        <p:nvPicPr>
          <p:cNvPr id="54" name="sa67f786a1e94126b6dd400e42a781d2">
            <a:extLst>
              <a:ext uri="{FF2B5EF4-FFF2-40B4-BE49-F238E27FC236}">
                <a16:creationId xmlns:a16="http://schemas.microsoft.com/office/drawing/2014/main" id="{31402241-079A-4E67-9EFA-1BDA18EC5A33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400000">
            <a:off x="2726223" y="4536687"/>
            <a:ext cx="640080" cy="640080"/>
          </a:xfrm>
          <a:prstGeom prst="rect">
            <a:avLst/>
          </a:prstGeom>
        </p:spPr>
      </p:pic>
      <p:pic>
        <p:nvPicPr>
          <p:cNvPr id="59" name="s890ccad12304a7880040e293675ae97">
            <a:extLst>
              <a:ext uri="{FF2B5EF4-FFF2-40B4-BE49-F238E27FC236}">
                <a16:creationId xmlns:a16="http://schemas.microsoft.com/office/drawing/2014/main" id="{1E143AC0-C0D2-4284-B457-45276BE5A0ED}"/>
              </a:ext>
            </a:extLst>
          </p:cNvPr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04261" y="2391161"/>
            <a:ext cx="548640" cy="548640"/>
          </a:xfrm>
          <a:prstGeom prst="rect">
            <a:avLst/>
          </a:prstGeom>
        </p:spPr>
      </p:pic>
      <p:pic>
        <p:nvPicPr>
          <p:cNvPr id="60" name="s890ccad12304a7880040e293675ae97">
            <a:extLst>
              <a:ext uri="{FF2B5EF4-FFF2-40B4-BE49-F238E27FC236}">
                <a16:creationId xmlns:a16="http://schemas.microsoft.com/office/drawing/2014/main" id="{C3DFAB43-A050-4084-8518-BC1637A8487E}"/>
              </a:ext>
            </a:extLst>
          </p:cNvPr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0800000">
            <a:off x="1325573" y="2391161"/>
            <a:ext cx="548640" cy="548640"/>
          </a:xfrm>
          <a:prstGeom prst="rect">
            <a:avLst/>
          </a:prstGeom>
        </p:spPr>
      </p:pic>
      <p:pic>
        <p:nvPicPr>
          <p:cNvPr id="61" name="s890ccad12304a7880040e293675ae97">
            <a:extLst>
              <a:ext uri="{FF2B5EF4-FFF2-40B4-BE49-F238E27FC236}">
                <a16:creationId xmlns:a16="http://schemas.microsoft.com/office/drawing/2014/main" id="{C2695C26-3684-4222-94F7-456CC0763DA0}"/>
              </a:ext>
            </a:extLst>
          </p:cNvPr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6200000">
            <a:off x="2053771" y="2391162"/>
            <a:ext cx="548640" cy="548640"/>
          </a:xfrm>
          <a:prstGeom prst="rect">
            <a:avLst/>
          </a:prstGeom>
        </p:spPr>
      </p:pic>
      <p:pic>
        <p:nvPicPr>
          <p:cNvPr id="62" name="s890ccad12304a7880040e293675ae97">
            <a:extLst>
              <a:ext uri="{FF2B5EF4-FFF2-40B4-BE49-F238E27FC236}">
                <a16:creationId xmlns:a16="http://schemas.microsoft.com/office/drawing/2014/main" id="{570E4A82-BCBB-4174-A145-E95277D70945}"/>
              </a:ext>
            </a:extLst>
          </p:cNvPr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5400000">
            <a:off x="2771943" y="2391161"/>
            <a:ext cx="548640" cy="548640"/>
          </a:xfrm>
          <a:prstGeom prst="rect">
            <a:avLst/>
          </a:prstGeom>
        </p:spPr>
      </p:pic>
      <p:pic>
        <p:nvPicPr>
          <p:cNvPr id="64" name="s6c3322d21ad476abe2882f2f640afba">
            <a:extLst>
              <a:ext uri="{FF2B5EF4-FFF2-40B4-BE49-F238E27FC236}">
                <a16:creationId xmlns:a16="http://schemas.microsoft.com/office/drawing/2014/main" id="{D47B3974-C06C-4D9A-B06B-81273AEDCD07}"/>
              </a:ext>
            </a:extLst>
          </p:cNvPr>
          <p:cNvPicPr>
            <a:picLocks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095278" y="3493192"/>
            <a:ext cx="548640" cy="548640"/>
          </a:xfrm>
          <a:prstGeom prst="rect">
            <a:avLst/>
          </a:prstGeom>
        </p:spPr>
      </p:pic>
      <p:pic>
        <p:nvPicPr>
          <p:cNvPr id="65" name="s3ea3dfb34d341b28694dcb2bc6a2a68">
            <a:extLst>
              <a:ext uri="{FF2B5EF4-FFF2-40B4-BE49-F238E27FC236}">
                <a16:creationId xmlns:a16="http://schemas.microsoft.com/office/drawing/2014/main" id="{101CEA68-E870-4622-9EE8-E521A9187BAF}"/>
              </a:ext>
            </a:extLst>
          </p:cNvPr>
          <p:cNvPicPr>
            <a:picLocks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049558" y="4536687"/>
            <a:ext cx="640080" cy="640080"/>
          </a:xfrm>
          <a:prstGeom prst="rect">
            <a:avLst/>
          </a:prstGeom>
        </p:spPr>
      </p:pic>
      <p:pic>
        <p:nvPicPr>
          <p:cNvPr id="66" name="s672a7789f7c43e4877a2730ee7cc75a">
            <a:extLst>
              <a:ext uri="{FF2B5EF4-FFF2-40B4-BE49-F238E27FC236}">
                <a16:creationId xmlns:a16="http://schemas.microsoft.com/office/drawing/2014/main" id="{1BC761A8-098F-4E4C-93F7-3AD0A022DDBF}"/>
              </a:ext>
            </a:extLst>
          </p:cNvPr>
          <p:cNvPicPr>
            <a:picLocks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387775" y="1307942"/>
            <a:ext cx="548640" cy="548640"/>
          </a:xfrm>
          <a:prstGeom prst="rect">
            <a:avLst/>
          </a:prstGeom>
        </p:spPr>
      </p:pic>
      <p:pic>
        <p:nvPicPr>
          <p:cNvPr id="70" name="s064a01a5fa44258a144012bde38c719">
            <a:extLst>
              <a:ext uri="{FF2B5EF4-FFF2-40B4-BE49-F238E27FC236}">
                <a16:creationId xmlns:a16="http://schemas.microsoft.com/office/drawing/2014/main" id="{5FD276DF-6A92-4C1F-BCBD-4F30A3D6EEB1}"/>
              </a:ext>
            </a:extLst>
          </p:cNvPr>
          <p:cNvPicPr>
            <a:picLocks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387775" y="2391161"/>
            <a:ext cx="548640" cy="548640"/>
          </a:xfrm>
          <a:prstGeom prst="rect">
            <a:avLst/>
          </a:prstGeom>
        </p:spPr>
      </p:pic>
      <p:pic>
        <p:nvPicPr>
          <p:cNvPr id="71" name="s0274646bb974c52b29db8b982f1c531">
            <a:extLst>
              <a:ext uri="{FF2B5EF4-FFF2-40B4-BE49-F238E27FC236}">
                <a16:creationId xmlns:a16="http://schemas.microsoft.com/office/drawing/2014/main" id="{6148AD1B-2299-4B1F-825A-5F9727BE51DD}"/>
              </a:ext>
            </a:extLst>
          </p:cNvPr>
          <p:cNvPicPr>
            <a:picLocks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4095278" y="2391161"/>
            <a:ext cx="548640" cy="548640"/>
          </a:xfrm>
          <a:prstGeom prst="rect">
            <a:avLst/>
          </a:prstGeom>
        </p:spPr>
      </p:pic>
      <p:pic>
        <p:nvPicPr>
          <p:cNvPr id="72" name="s81014973e8d4cb1aa257686bb7f7b5b">
            <a:extLst>
              <a:ext uri="{FF2B5EF4-FFF2-40B4-BE49-F238E27FC236}">
                <a16:creationId xmlns:a16="http://schemas.microsoft.com/office/drawing/2014/main" id="{84ED8620-DC64-4E68-963A-F61CB611C4B2}"/>
              </a:ext>
            </a:extLst>
          </p:cNvPr>
          <p:cNvPicPr>
            <a:picLocks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4858372" y="2482601"/>
            <a:ext cx="365760" cy="365760"/>
          </a:xfrm>
          <a:prstGeom prst="rect">
            <a:avLst/>
          </a:prstGeom>
        </p:spPr>
      </p:pic>
      <p:pic>
        <p:nvPicPr>
          <p:cNvPr id="73" name="sf6972f5eeb34734ab6fb976fa12d2b4">
            <a:extLst>
              <a:ext uri="{FF2B5EF4-FFF2-40B4-BE49-F238E27FC236}">
                <a16:creationId xmlns:a16="http://schemas.microsoft.com/office/drawing/2014/main" id="{B58271CD-5661-4483-8771-D42332F3DD82}"/>
              </a:ext>
            </a:extLst>
          </p:cNvPr>
          <p:cNvPicPr>
            <a:picLocks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4766932" y="1307942"/>
            <a:ext cx="548640" cy="548640"/>
          </a:xfrm>
          <a:prstGeom prst="rect">
            <a:avLst/>
          </a:prstGeom>
        </p:spPr>
      </p:pic>
      <p:pic>
        <p:nvPicPr>
          <p:cNvPr id="77" name="sf405ecf1ddd44edbbd78f0233f19e88">
            <a:extLst>
              <a:ext uri="{FF2B5EF4-FFF2-40B4-BE49-F238E27FC236}">
                <a16:creationId xmlns:a16="http://schemas.microsoft.com/office/drawing/2014/main" id="{999153CF-13E2-4D94-9A1D-AB02393F8E38}"/>
              </a:ext>
            </a:extLst>
          </p:cNvPr>
          <p:cNvPicPr>
            <a:picLocks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5487421" y="1307942"/>
            <a:ext cx="548640" cy="548640"/>
          </a:xfrm>
          <a:prstGeom prst="rect">
            <a:avLst/>
          </a:prstGeom>
        </p:spPr>
      </p:pic>
      <p:pic>
        <p:nvPicPr>
          <p:cNvPr id="103" name="s7551439a6ff4fec94080f58a1d7f090">
            <a:extLst>
              <a:ext uri="{FF2B5EF4-FFF2-40B4-BE49-F238E27FC236}">
                <a16:creationId xmlns:a16="http://schemas.microsoft.com/office/drawing/2014/main" id="{87ACB4EB-5741-4D01-92C5-30EF7AD79016}"/>
              </a:ext>
            </a:extLst>
          </p:cNvPr>
          <p:cNvPicPr>
            <a:picLocks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7029667" y="2436881"/>
            <a:ext cx="365760" cy="457200"/>
          </a:xfrm>
          <a:prstGeom prst="rect">
            <a:avLst/>
          </a:prstGeom>
        </p:spPr>
      </p:pic>
      <p:pic>
        <p:nvPicPr>
          <p:cNvPr id="105" name="sac320d9e0534ecb9b64a46e188fa4ca">
            <a:extLst>
              <a:ext uri="{FF2B5EF4-FFF2-40B4-BE49-F238E27FC236}">
                <a16:creationId xmlns:a16="http://schemas.microsoft.com/office/drawing/2014/main" id="{5F0FFAFC-D31B-4F0C-990F-8DC168651C01}"/>
              </a:ext>
            </a:extLst>
          </p:cNvPr>
          <p:cNvPicPr>
            <a:picLocks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6983947" y="4628127"/>
            <a:ext cx="457200" cy="457200"/>
          </a:xfrm>
          <a:prstGeom prst="rect">
            <a:avLst/>
          </a:prstGeom>
        </p:spPr>
      </p:pic>
      <p:pic>
        <p:nvPicPr>
          <p:cNvPr id="112" name="s382edd9ccb1492dafc4d9eb9b271315">
            <a:extLst>
              <a:ext uri="{FF2B5EF4-FFF2-40B4-BE49-F238E27FC236}">
                <a16:creationId xmlns:a16="http://schemas.microsoft.com/office/drawing/2014/main" id="{1CA074C3-CD47-4697-A9B3-B044382E9D9D}"/>
              </a:ext>
            </a:extLst>
          </p:cNvPr>
          <p:cNvPicPr>
            <a:picLocks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4095278" y="1307942"/>
            <a:ext cx="548640" cy="548640"/>
          </a:xfrm>
          <a:prstGeom prst="rect">
            <a:avLst/>
          </a:prstGeom>
        </p:spPr>
      </p:pic>
      <p:pic>
        <p:nvPicPr>
          <p:cNvPr id="116" name="s4cd1f9cbeaa4152a48c3abd9be6379e">
            <a:extLst>
              <a:ext uri="{FF2B5EF4-FFF2-40B4-BE49-F238E27FC236}">
                <a16:creationId xmlns:a16="http://schemas.microsoft.com/office/drawing/2014/main" id="{A08E0CB5-42E1-4377-BB26-6B6005DE828B}"/>
              </a:ext>
            </a:extLst>
          </p:cNvPr>
          <p:cNvPicPr>
            <a:picLocks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7670959" y="1353662"/>
            <a:ext cx="640080" cy="457200"/>
          </a:xfrm>
          <a:prstGeom prst="rect">
            <a:avLst/>
          </a:prstGeom>
        </p:spPr>
      </p:pic>
      <p:pic>
        <p:nvPicPr>
          <p:cNvPr id="118" name="s1e3f8f30ace4bbe89bad83a1c879190">
            <a:extLst>
              <a:ext uri="{FF2B5EF4-FFF2-40B4-BE49-F238E27FC236}">
                <a16:creationId xmlns:a16="http://schemas.microsoft.com/office/drawing/2014/main" id="{6ECEB384-ECBA-409A-8EC7-AC85B864B09E}"/>
              </a:ext>
            </a:extLst>
          </p:cNvPr>
          <p:cNvPicPr>
            <a:picLocks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7716679" y="4582407"/>
            <a:ext cx="548640" cy="548640"/>
          </a:xfrm>
          <a:prstGeom prst="rect">
            <a:avLst/>
          </a:prstGeom>
        </p:spPr>
      </p:pic>
      <p:pic>
        <p:nvPicPr>
          <p:cNvPr id="120" name="s33a24bc399f46da9b740947094a60cb">
            <a:extLst>
              <a:ext uri="{FF2B5EF4-FFF2-40B4-BE49-F238E27FC236}">
                <a16:creationId xmlns:a16="http://schemas.microsoft.com/office/drawing/2014/main" id="{A634E150-6062-470A-88EA-2C648D04D969}"/>
              </a:ext>
            </a:extLst>
          </p:cNvPr>
          <p:cNvPicPr>
            <a:picLocks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7716679" y="3493192"/>
            <a:ext cx="548640" cy="548640"/>
          </a:xfrm>
          <a:prstGeom prst="rect">
            <a:avLst/>
          </a:prstGeom>
        </p:spPr>
      </p:pic>
      <p:pic>
        <p:nvPicPr>
          <p:cNvPr id="122" name="sf4ae769946144aba52f5e66f0044c5d">
            <a:extLst>
              <a:ext uri="{FF2B5EF4-FFF2-40B4-BE49-F238E27FC236}">
                <a16:creationId xmlns:a16="http://schemas.microsoft.com/office/drawing/2014/main" id="{E3052B14-6142-48C5-B452-2279D69051E2}"/>
              </a:ext>
            </a:extLst>
          </p:cNvPr>
          <p:cNvPicPr>
            <a:picLocks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6936503" y="3474642"/>
            <a:ext cx="552088" cy="585740"/>
          </a:xfrm>
          <a:prstGeom prst="rect">
            <a:avLst/>
          </a:prstGeom>
        </p:spPr>
      </p:pic>
      <p:pic>
        <p:nvPicPr>
          <p:cNvPr id="124" name="s38c972d3c634b84b2356d39abf3474b">
            <a:extLst>
              <a:ext uri="{FF2B5EF4-FFF2-40B4-BE49-F238E27FC236}">
                <a16:creationId xmlns:a16="http://schemas.microsoft.com/office/drawing/2014/main" id="{87520617-5AB6-4E7D-80CD-6C05D42BF9B2}"/>
              </a:ext>
            </a:extLst>
          </p:cNvPr>
          <p:cNvPicPr>
            <a:picLocks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0"/>
              </a:ext>
            </a:extLst>
          </a:blip>
          <a:stretch>
            <a:fillRect/>
          </a:stretch>
        </p:blipFill>
        <p:spPr>
          <a:xfrm>
            <a:off x="6938227" y="1307942"/>
            <a:ext cx="548640" cy="548640"/>
          </a:xfrm>
          <a:prstGeom prst="rect">
            <a:avLst/>
          </a:prstGeom>
        </p:spPr>
      </p:pic>
      <p:pic>
        <p:nvPicPr>
          <p:cNvPr id="135" name="s9610fddf17b4b7a82f09f4e6b8f5034">
            <a:extLst>
              <a:ext uri="{FF2B5EF4-FFF2-40B4-BE49-F238E27FC236}">
                <a16:creationId xmlns:a16="http://schemas.microsoft.com/office/drawing/2014/main" id="{9CE92748-605B-49FF-9EA2-706F23A5185D}"/>
              </a:ext>
            </a:extLst>
          </p:cNvPr>
          <p:cNvPicPr>
            <a:picLocks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2"/>
              </a:ext>
            </a:extLst>
          </a:blip>
          <a:stretch>
            <a:fillRect/>
          </a:stretch>
        </p:blipFill>
        <p:spPr>
          <a:xfrm>
            <a:off x="8483496" y="2436881"/>
            <a:ext cx="457200" cy="457200"/>
          </a:xfrm>
          <a:prstGeom prst="rect">
            <a:avLst/>
          </a:prstGeom>
        </p:spPr>
      </p:pic>
      <p:pic>
        <p:nvPicPr>
          <p:cNvPr id="141" name="sc549e7f61d8440f965265216e0b56c9">
            <a:extLst>
              <a:ext uri="{FF2B5EF4-FFF2-40B4-BE49-F238E27FC236}">
                <a16:creationId xmlns:a16="http://schemas.microsoft.com/office/drawing/2014/main" id="{FD6E7109-DB8A-4409-9A94-4BDE1BA1A509}"/>
              </a:ext>
            </a:extLst>
          </p:cNvPr>
          <p:cNvPicPr>
            <a:picLocks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4"/>
              </a:ext>
            </a:extLst>
          </a:blip>
          <a:stretch>
            <a:fillRect/>
          </a:stretch>
        </p:blipFill>
        <p:spPr>
          <a:xfrm>
            <a:off x="7670959" y="2391161"/>
            <a:ext cx="640080" cy="548640"/>
          </a:xfrm>
          <a:prstGeom prst="rect">
            <a:avLst/>
          </a:prstGeom>
        </p:spPr>
      </p:pic>
      <p:pic>
        <p:nvPicPr>
          <p:cNvPr id="145" name="s4ba1eafeaca453bb719f83cc645593c">
            <a:extLst>
              <a:ext uri="{FF2B5EF4-FFF2-40B4-BE49-F238E27FC236}">
                <a16:creationId xmlns:a16="http://schemas.microsoft.com/office/drawing/2014/main" id="{F36178F4-28CA-4C2F-AA85-5E7852CD1770}"/>
              </a:ext>
            </a:extLst>
          </p:cNvPr>
          <p:cNvPicPr>
            <a:picLocks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6"/>
              </a:ext>
            </a:extLst>
          </a:blip>
          <a:stretch>
            <a:fillRect/>
          </a:stretch>
        </p:blipFill>
        <p:spPr>
          <a:xfrm>
            <a:off x="8437776" y="1307942"/>
            <a:ext cx="548640" cy="548640"/>
          </a:xfrm>
          <a:prstGeom prst="rect">
            <a:avLst/>
          </a:prstGeom>
        </p:spPr>
      </p:pic>
      <p:pic>
        <p:nvPicPr>
          <p:cNvPr id="151" name="s2b74c663c77492f84e9bc7f3dd75c79">
            <a:extLst>
              <a:ext uri="{FF2B5EF4-FFF2-40B4-BE49-F238E27FC236}">
                <a16:creationId xmlns:a16="http://schemas.microsoft.com/office/drawing/2014/main" id="{5F07C211-313B-44F7-86D0-12B1A528A9F2}"/>
              </a:ext>
            </a:extLst>
          </p:cNvPr>
          <p:cNvPicPr>
            <a:picLocks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8"/>
              </a:ext>
            </a:extLst>
          </a:blip>
          <a:stretch>
            <a:fillRect/>
          </a:stretch>
        </p:blipFill>
        <p:spPr>
          <a:xfrm>
            <a:off x="9107628" y="2436881"/>
            <a:ext cx="457200" cy="457200"/>
          </a:xfrm>
          <a:prstGeom prst="rect">
            <a:avLst/>
          </a:prstGeom>
        </p:spPr>
      </p:pic>
      <p:pic>
        <p:nvPicPr>
          <p:cNvPr id="153" name="s207e553f0694bfda3a8c1e45d98de32">
            <a:extLst>
              <a:ext uri="{FF2B5EF4-FFF2-40B4-BE49-F238E27FC236}">
                <a16:creationId xmlns:a16="http://schemas.microsoft.com/office/drawing/2014/main" id="{D9A937B2-883F-47BB-A679-EE8B78EF6682}"/>
              </a:ext>
            </a:extLst>
          </p:cNvPr>
          <p:cNvPicPr>
            <a:picLocks/>
          </p:cNvPicPr>
          <p:nvPr/>
        </p:nvPicPr>
        <p:blipFill>
          <a:blip r:embed="rId4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0"/>
              </a:ext>
            </a:extLst>
          </a:blip>
          <a:stretch>
            <a:fillRect/>
          </a:stretch>
        </p:blipFill>
        <p:spPr>
          <a:xfrm>
            <a:off x="9061908" y="1307942"/>
            <a:ext cx="548640" cy="548640"/>
          </a:xfrm>
          <a:prstGeom prst="rect">
            <a:avLst/>
          </a:prstGeom>
        </p:spPr>
      </p:pic>
      <p:pic>
        <p:nvPicPr>
          <p:cNvPr id="155" name="sa38eaf128a04335b76669dc76ad2af4">
            <a:extLst>
              <a:ext uri="{FF2B5EF4-FFF2-40B4-BE49-F238E27FC236}">
                <a16:creationId xmlns:a16="http://schemas.microsoft.com/office/drawing/2014/main" id="{CDD21999-8395-4E02-B39A-322E106D17F8}"/>
              </a:ext>
            </a:extLst>
          </p:cNvPr>
          <p:cNvPicPr>
            <a:picLocks/>
          </p:cNvPicPr>
          <p:nvPr/>
        </p:nvPicPr>
        <p:blipFill>
          <a:blip r:embed="rId5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2"/>
              </a:ext>
            </a:extLst>
          </a:blip>
          <a:stretch>
            <a:fillRect/>
          </a:stretch>
        </p:blipFill>
        <p:spPr>
          <a:xfrm>
            <a:off x="9754813" y="1307942"/>
            <a:ext cx="548640" cy="548640"/>
          </a:xfrm>
          <a:prstGeom prst="rect">
            <a:avLst/>
          </a:prstGeom>
        </p:spPr>
      </p:pic>
      <p:pic>
        <p:nvPicPr>
          <p:cNvPr id="157" name="s4c74051d8894dffb4a430c8178a53ab">
            <a:extLst>
              <a:ext uri="{FF2B5EF4-FFF2-40B4-BE49-F238E27FC236}">
                <a16:creationId xmlns:a16="http://schemas.microsoft.com/office/drawing/2014/main" id="{A107B353-C2C2-457E-9774-91A90995E588}"/>
              </a:ext>
            </a:extLst>
          </p:cNvPr>
          <p:cNvPicPr>
            <a:picLocks/>
          </p:cNvPicPr>
          <p:nvPr/>
        </p:nvPicPr>
        <p:blipFill>
          <a:blip r:embed="rId5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4"/>
              </a:ext>
            </a:extLst>
          </a:blip>
          <a:stretch>
            <a:fillRect/>
          </a:stretch>
        </p:blipFill>
        <p:spPr>
          <a:xfrm>
            <a:off x="9754813" y="2391161"/>
            <a:ext cx="548640" cy="548640"/>
          </a:xfrm>
          <a:prstGeom prst="rect">
            <a:avLst/>
          </a:prstGeom>
        </p:spPr>
      </p:pic>
      <p:pic>
        <p:nvPicPr>
          <p:cNvPr id="165" name="s9aa8a017c0e4b65b2ac2a8213ea612a">
            <a:extLst>
              <a:ext uri="{FF2B5EF4-FFF2-40B4-BE49-F238E27FC236}">
                <a16:creationId xmlns:a16="http://schemas.microsoft.com/office/drawing/2014/main" id="{E42B0F43-F115-481C-B24A-0CB453C288B3}"/>
              </a:ext>
            </a:extLst>
          </p:cNvPr>
          <p:cNvPicPr>
            <a:picLocks/>
          </p:cNvPicPr>
          <p:nvPr/>
        </p:nvPicPr>
        <p:blipFill>
          <a:blip r:embed="rId5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6"/>
              </a:ext>
            </a:extLst>
          </a:blip>
          <a:stretch>
            <a:fillRect/>
          </a:stretch>
        </p:blipFill>
        <p:spPr>
          <a:xfrm>
            <a:off x="10426019" y="1307942"/>
            <a:ext cx="548640" cy="548640"/>
          </a:xfrm>
          <a:prstGeom prst="rect">
            <a:avLst/>
          </a:prstGeom>
        </p:spPr>
      </p:pic>
      <p:pic>
        <p:nvPicPr>
          <p:cNvPr id="167" name="s447b61bd8174e4dae391d5947eacf52">
            <a:extLst>
              <a:ext uri="{FF2B5EF4-FFF2-40B4-BE49-F238E27FC236}">
                <a16:creationId xmlns:a16="http://schemas.microsoft.com/office/drawing/2014/main" id="{AD170F0D-B00C-4FF2-B0AF-41107D4C37A1}"/>
              </a:ext>
            </a:extLst>
          </p:cNvPr>
          <p:cNvPicPr>
            <a:picLocks/>
          </p:cNvPicPr>
          <p:nvPr/>
        </p:nvPicPr>
        <p:blipFill>
          <a:blip r:embed="rId5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8"/>
              </a:ext>
            </a:extLst>
          </a:blip>
          <a:stretch>
            <a:fillRect/>
          </a:stretch>
        </p:blipFill>
        <p:spPr>
          <a:xfrm>
            <a:off x="10426019" y="2391161"/>
            <a:ext cx="548640" cy="548640"/>
          </a:xfrm>
          <a:prstGeom prst="rect">
            <a:avLst/>
          </a:prstGeom>
        </p:spPr>
      </p:pic>
      <p:pic>
        <p:nvPicPr>
          <p:cNvPr id="171" name="s2133bcfe97442adb5b472ad367ff7e0">
            <a:extLst>
              <a:ext uri="{FF2B5EF4-FFF2-40B4-BE49-F238E27FC236}">
                <a16:creationId xmlns:a16="http://schemas.microsoft.com/office/drawing/2014/main" id="{3FA22CE5-ACA8-402D-A9E6-C8FAB6C86FD8}"/>
              </a:ext>
            </a:extLst>
          </p:cNvPr>
          <p:cNvPicPr>
            <a:picLocks/>
          </p:cNvPicPr>
          <p:nvPr/>
        </p:nvPicPr>
        <p:blipFill>
          <a:blip r:embed="rId5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0"/>
              </a:ext>
            </a:extLst>
          </a:blip>
          <a:stretch>
            <a:fillRect/>
          </a:stretch>
        </p:blipFill>
        <p:spPr>
          <a:xfrm>
            <a:off x="554731" y="3443662"/>
            <a:ext cx="647700" cy="647700"/>
          </a:xfrm>
          <a:prstGeom prst="rect">
            <a:avLst/>
          </a:prstGeom>
        </p:spPr>
      </p:pic>
      <p:pic>
        <p:nvPicPr>
          <p:cNvPr id="172" name="s2133bcfe97442adb5b472ad367ff7e0">
            <a:extLst>
              <a:ext uri="{FF2B5EF4-FFF2-40B4-BE49-F238E27FC236}">
                <a16:creationId xmlns:a16="http://schemas.microsoft.com/office/drawing/2014/main" id="{08839E44-83EE-4119-89F6-66A8FA60F14D}"/>
              </a:ext>
            </a:extLst>
          </p:cNvPr>
          <p:cNvPicPr>
            <a:picLocks/>
          </p:cNvPicPr>
          <p:nvPr/>
        </p:nvPicPr>
        <p:blipFill>
          <a:blip r:embed="rId5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0"/>
              </a:ext>
            </a:extLst>
          </a:blip>
          <a:stretch>
            <a:fillRect/>
          </a:stretch>
        </p:blipFill>
        <p:spPr>
          <a:xfrm rot="10800000">
            <a:off x="1276042" y="3443662"/>
            <a:ext cx="647700" cy="647700"/>
          </a:xfrm>
          <a:prstGeom prst="rect">
            <a:avLst/>
          </a:prstGeom>
        </p:spPr>
      </p:pic>
      <p:pic>
        <p:nvPicPr>
          <p:cNvPr id="173" name="s2133bcfe97442adb5b472ad367ff7e0">
            <a:extLst>
              <a:ext uri="{FF2B5EF4-FFF2-40B4-BE49-F238E27FC236}">
                <a16:creationId xmlns:a16="http://schemas.microsoft.com/office/drawing/2014/main" id="{B9FE06D6-A80B-4725-BDB7-9F00D81EAC78}"/>
              </a:ext>
            </a:extLst>
          </p:cNvPr>
          <p:cNvPicPr>
            <a:picLocks/>
          </p:cNvPicPr>
          <p:nvPr/>
        </p:nvPicPr>
        <p:blipFill>
          <a:blip r:embed="rId5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0"/>
              </a:ext>
            </a:extLst>
          </a:blip>
          <a:stretch>
            <a:fillRect/>
          </a:stretch>
        </p:blipFill>
        <p:spPr>
          <a:xfrm rot="16200000">
            <a:off x="2004241" y="3443663"/>
            <a:ext cx="647700" cy="647700"/>
          </a:xfrm>
          <a:prstGeom prst="rect">
            <a:avLst/>
          </a:prstGeom>
        </p:spPr>
      </p:pic>
      <p:pic>
        <p:nvPicPr>
          <p:cNvPr id="174" name="s2133bcfe97442adb5b472ad367ff7e0">
            <a:extLst>
              <a:ext uri="{FF2B5EF4-FFF2-40B4-BE49-F238E27FC236}">
                <a16:creationId xmlns:a16="http://schemas.microsoft.com/office/drawing/2014/main" id="{FC1B76E8-F158-4B23-8A4A-B7FF5693A942}"/>
              </a:ext>
            </a:extLst>
          </p:cNvPr>
          <p:cNvPicPr>
            <a:picLocks/>
          </p:cNvPicPr>
          <p:nvPr/>
        </p:nvPicPr>
        <p:blipFill>
          <a:blip r:embed="rId5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0"/>
              </a:ext>
            </a:extLst>
          </a:blip>
          <a:stretch>
            <a:fillRect/>
          </a:stretch>
        </p:blipFill>
        <p:spPr>
          <a:xfrm rot="5400000">
            <a:off x="2722413" y="3443662"/>
            <a:ext cx="647700" cy="647700"/>
          </a:xfrm>
          <a:prstGeom prst="rect">
            <a:avLst/>
          </a:prstGeom>
        </p:spPr>
      </p:pic>
      <p:pic>
        <p:nvPicPr>
          <p:cNvPr id="176" name="s9b3ebcb7b0e4b7e8ab5213202fdf462">
            <a:extLst>
              <a:ext uri="{FF2B5EF4-FFF2-40B4-BE49-F238E27FC236}">
                <a16:creationId xmlns:a16="http://schemas.microsoft.com/office/drawing/2014/main" id="{84C60495-3195-4753-8F5A-6ADD2F4B7FEB}"/>
              </a:ext>
            </a:extLst>
          </p:cNvPr>
          <p:cNvPicPr>
            <a:picLocks/>
          </p:cNvPicPr>
          <p:nvPr/>
        </p:nvPicPr>
        <p:blipFill>
          <a:blip r:embed="rId6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2"/>
              </a:ext>
            </a:extLst>
          </a:blip>
          <a:stretch>
            <a:fillRect/>
          </a:stretch>
        </p:blipFill>
        <p:spPr>
          <a:xfrm>
            <a:off x="11095710" y="3493192"/>
            <a:ext cx="548640" cy="548640"/>
          </a:xfrm>
          <a:prstGeom prst="rect">
            <a:avLst/>
          </a:prstGeom>
        </p:spPr>
      </p:pic>
      <p:pic>
        <p:nvPicPr>
          <p:cNvPr id="180" name="s0001604ee4c48f19a6df8c2bbc5db14">
            <a:extLst>
              <a:ext uri="{FF2B5EF4-FFF2-40B4-BE49-F238E27FC236}">
                <a16:creationId xmlns:a16="http://schemas.microsoft.com/office/drawing/2014/main" id="{84336D76-E48D-404D-B26A-F6D6642164D8}"/>
              </a:ext>
            </a:extLst>
          </p:cNvPr>
          <p:cNvPicPr>
            <a:picLocks/>
          </p:cNvPicPr>
          <p:nvPr/>
        </p:nvPicPr>
        <p:blipFill>
          <a:blip r:embed="rId6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4"/>
              </a:ext>
            </a:extLst>
          </a:blip>
          <a:stretch>
            <a:fillRect/>
          </a:stretch>
        </p:blipFill>
        <p:spPr>
          <a:xfrm>
            <a:off x="11095710" y="1307942"/>
            <a:ext cx="548640" cy="548640"/>
          </a:xfrm>
          <a:prstGeom prst="rect">
            <a:avLst/>
          </a:prstGeom>
        </p:spPr>
      </p:pic>
      <p:pic>
        <p:nvPicPr>
          <p:cNvPr id="184" name="s03675acb3d441c297c6ab61ae5b81ce">
            <a:extLst>
              <a:ext uri="{FF2B5EF4-FFF2-40B4-BE49-F238E27FC236}">
                <a16:creationId xmlns:a16="http://schemas.microsoft.com/office/drawing/2014/main" id="{E4833721-2E90-476B-A577-00FC4B2D75FA}"/>
              </a:ext>
            </a:extLst>
          </p:cNvPr>
          <p:cNvPicPr>
            <a:picLocks/>
          </p:cNvPicPr>
          <p:nvPr/>
        </p:nvPicPr>
        <p:blipFill>
          <a:blip r:embed="rId6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6"/>
              </a:ext>
            </a:extLst>
          </a:blip>
          <a:stretch>
            <a:fillRect/>
          </a:stretch>
        </p:blipFill>
        <p:spPr>
          <a:xfrm>
            <a:off x="11095710" y="4582407"/>
            <a:ext cx="548640" cy="548640"/>
          </a:xfrm>
          <a:prstGeom prst="rect">
            <a:avLst/>
          </a:prstGeom>
        </p:spPr>
      </p:pic>
      <p:pic>
        <p:nvPicPr>
          <p:cNvPr id="186" name="s60c450ab8ec4ad7bf4af76871c5a5d4">
            <a:extLst>
              <a:ext uri="{FF2B5EF4-FFF2-40B4-BE49-F238E27FC236}">
                <a16:creationId xmlns:a16="http://schemas.microsoft.com/office/drawing/2014/main" id="{264AF82C-5E3B-45EE-827C-788C4695F1EF}"/>
              </a:ext>
            </a:extLst>
          </p:cNvPr>
          <p:cNvPicPr>
            <a:picLocks/>
          </p:cNvPicPr>
          <p:nvPr/>
        </p:nvPicPr>
        <p:blipFill>
          <a:blip r:embed="rId6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8"/>
              </a:ext>
            </a:extLst>
          </a:blip>
          <a:stretch>
            <a:fillRect/>
          </a:stretch>
        </p:blipFill>
        <p:spPr>
          <a:xfrm>
            <a:off x="11095710" y="2391161"/>
            <a:ext cx="548640" cy="548640"/>
          </a:xfrm>
          <a:prstGeom prst="rect">
            <a:avLst/>
          </a:prstGeom>
        </p:spPr>
      </p:pic>
      <p:pic>
        <p:nvPicPr>
          <p:cNvPr id="188" name="scf30c604cef4dadbdc733add98632c6">
            <a:extLst>
              <a:ext uri="{FF2B5EF4-FFF2-40B4-BE49-F238E27FC236}">
                <a16:creationId xmlns:a16="http://schemas.microsoft.com/office/drawing/2014/main" id="{31C0A760-517E-4486-93AD-BAEBA5DD9F23}"/>
              </a:ext>
            </a:extLst>
          </p:cNvPr>
          <p:cNvPicPr>
            <a:picLocks/>
          </p:cNvPicPr>
          <p:nvPr/>
        </p:nvPicPr>
        <p:blipFill>
          <a:blip r:embed="rId6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0"/>
              </a:ext>
            </a:extLst>
          </a:blip>
          <a:stretch>
            <a:fillRect/>
          </a:stretch>
        </p:blipFill>
        <p:spPr>
          <a:xfrm>
            <a:off x="6263484" y="2436881"/>
            <a:ext cx="457200" cy="457200"/>
          </a:xfrm>
          <a:prstGeom prst="rect">
            <a:avLst/>
          </a:prstGeom>
        </p:spPr>
      </p:pic>
      <p:pic>
        <p:nvPicPr>
          <p:cNvPr id="190" name="s61856c76b7f4724898c042f29b4be81">
            <a:extLst>
              <a:ext uri="{FF2B5EF4-FFF2-40B4-BE49-F238E27FC236}">
                <a16:creationId xmlns:a16="http://schemas.microsoft.com/office/drawing/2014/main" id="{25414B33-F025-448C-BD8D-FAEB378D7AFB}"/>
              </a:ext>
            </a:extLst>
          </p:cNvPr>
          <p:cNvPicPr>
            <a:picLocks/>
          </p:cNvPicPr>
          <p:nvPr/>
        </p:nvPicPr>
        <p:blipFill>
          <a:blip r:embed="rId7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2"/>
              </a:ext>
            </a:extLst>
          </a:blip>
          <a:stretch>
            <a:fillRect/>
          </a:stretch>
        </p:blipFill>
        <p:spPr>
          <a:xfrm>
            <a:off x="6217764" y="1307942"/>
            <a:ext cx="548640" cy="548640"/>
          </a:xfrm>
          <a:prstGeom prst="rect">
            <a:avLst/>
          </a:prstGeom>
        </p:spPr>
      </p:pic>
      <p:pic>
        <p:nvPicPr>
          <p:cNvPr id="192" name="s98d431099254ee0b8e79903631e886e">
            <a:extLst>
              <a:ext uri="{FF2B5EF4-FFF2-40B4-BE49-F238E27FC236}">
                <a16:creationId xmlns:a16="http://schemas.microsoft.com/office/drawing/2014/main" id="{91A12125-8B96-4B44-A2D6-03D61D0FEF2A}"/>
              </a:ext>
            </a:extLst>
          </p:cNvPr>
          <p:cNvPicPr>
            <a:picLocks/>
          </p:cNvPicPr>
          <p:nvPr/>
        </p:nvPicPr>
        <p:blipFill>
          <a:blip r:embed="rId7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4"/>
              </a:ext>
            </a:extLst>
          </a:blip>
          <a:stretch>
            <a:fillRect/>
          </a:stretch>
        </p:blipFill>
        <p:spPr>
          <a:xfrm>
            <a:off x="6263484" y="4628127"/>
            <a:ext cx="457200" cy="457200"/>
          </a:xfrm>
          <a:prstGeom prst="rect">
            <a:avLst/>
          </a:prstGeom>
        </p:spPr>
      </p:pic>
      <p:pic>
        <p:nvPicPr>
          <p:cNvPr id="194" name="sd2d92b533164f63b2b4de320521c8ed">
            <a:extLst>
              <a:ext uri="{FF2B5EF4-FFF2-40B4-BE49-F238E27FC236}">
                <a16:creationId xmlns:a16="http://schemas.microsoft.com/office/drawing/2014/main" id="{B099109E-E8D2-42EE-A584-45CC0AFF370B}"/>
              </a:ext>
            </a:extLst>
          </p:cNvPr>
          <p:cNvPicPr>
            <a:picLocks/>
          </p:cNvPicPr>
          <p:nvPr/>
        </p:nvPicPr>
        <p:blipFill>
          <a:blip r:embed="rId7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6"/>
              </a:ext>
            </a:extLst>
          </a:blip>
          <a:stretch>
            <a:fillRect/>
          </a:stretch>
        </p:blipFill>
        <p:spPr>
          <a:xfrm>
            <a:off x="6263484" y="3538912"/>
            <a:ext cx="457200" cy="457200"/>
          </a:xfrm>
          <a:prstGeom prst="rect">
            <a:avLst/>
          </a:prstGeom>
        </p:spPr>
      </p:pic>
      <p:pic>
        <p:nvPicPr>
          <p:cNvPr id="198" name="s95e51ba419846438c1f6d6bf98d4dac">
            <a:extLst>
              <a:ext uri="{FF2B5EF4-FFF2-40B4-BE49-F238E27FC236}">
                <a16:creationId xmlns:a16="http://schemas.microsoft.com/office/drawing/2014/main" id="{C2E673E2-5917-4EEF-B9E8-21DC9630FD65}"/>
              </a:ext>
            </a:extLst>
          </p:cNvPr>
          <p:cNvPicPr>
            <a:picLocks/>
          </p:cNvPicPr>
          <p:nvPr/>
        </p:nvPicPr>
        <p:blipFill>
          <a:blip r:embed="rId7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8"/>
              </a:ext>
            </a:extLst>
          </a:blip>
          <a:stretch>
            <a:fillRect/>
          </a:stretch>
        </p:blipFill>
        <p:spPr>
          <a:xfrm>
            <a:off x="3387775" y="4582407"/>
            <a:ext cx="548640" cy="548640"/>
          </a:xfrm>
          <a:prstGeom prst="rect">
            <a:avLst/>
          </a:prstGeom>
        </p:spPr>
      </p:pic>
      <p:pic>
        <p:nvPicPr>
          <p:cNvPr id="202" name="see4aa0cf6364460abd66a7bfe79ca85">
            <a:extLst>
              <a:ext uri="{FF2B5EF4-FFF2-40B4-BE49-F238E27FC236}">
                <a16:creationId xmlns:a16="http://schemas.microsoft.com/office/drawing/2014/main" id="{1BE1956A-F80F-4CAC-B9AB-7104723B750C}"/>
              </a:ext>
            </a:extLst>
          </p:cNvPr>
          <p:cNvPicPr>
            <a:picLocks/>
          </p:cNvPicPr>
          <p:nvPr/>
        </p:nvPicPr>
        <p:blipFill>
          <a:blip r:embed="rId7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0"/>
              </a:ext>
            </a:extLst>
          </a:blip>
          <a:stretch>
            <a:fillRect/>
          </a:stretch>
        </p:blipFill>
        <p:spPr>
          <a:xfrm>
            <a:off x="3433495" y="3538912"/>
            <a:ext cx="457200" cy="457200"/>
          </a:xfrm>
          <a:prstGeom prst="rect">
            <a:avLst/>
          </a:prstGeom>
        </p:spPr>
      </p:pic>
      <p:pic>
        <p:nvPicPr>
          <p:cNvPr id="212" name="s6eb2f0daf004159b113b58cce6e2d60">
            <a:extLst>
              <a:ext uri="{FF2B5EF4-FFF2-40B4-BE49-F238E27FC236}">
                <a16:creationId xmlns:a16="http://schemas.microsoft.com/office/drawing/2014/main" id="{F389ECC8-4351-4271-A450-1106945FDAD6}"/>
              </a:ext>
            </a:extLst>
          </p:cNvPr>
          <p:cNvPicPr>
            <a:picLocks/>
          </p:cNvPicPr>
          <p:nvPr/>
        </p:nvPicPr>
        <p:blipFill>
          <a:blip r:embed="rId8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2"/>
              </a:ext>
            </a:extLst>
          </a:blip>
          <a:stretch>
            <a:fillRect/>
          </a:stretch>
        </p:blipFill>
        <p:spPr>
          <a:xfrm>
            <a:off x="5487421" y="2391161"/>
            <a:ext cx="548640" cy="548640"/>
          </a:xfrm>
          <a:prstGeom prst="rect">
            <a:avLst/>
          </a:prstGeom>
        </p:spPr>
      </p:pic>
      <p:pic>
        <p:nvPicPr>
          <p:cNvPr id="214" name="s93b7e059c04484c8be39d2d0e38937f">
            <a:extLst>
              <a:ext uri="{FF2B5EF4-FFF2-40B4-BE49-F238E27FC236}">
                <a16:creationId xmlns:a16="http://schemas.microsoft.com/office/drawing/2014/main" id="{FBD7EE6A-9C48-4241-B5BE-7EF5C2C6B7FA}"/>
              </a:ext>
            </a:extLst>
          </p:cNvPr>
          <p:cNvPicPr>
            <a:picLocks/>
          </p:cNvPicPr>
          <p:nvPr/>
        </p:nvPicPr>
        <p:blipFill>
          <a:blip r:embed="rId8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4"/>
              </a:ext>
            </a:extLst>
          </a:blip>
          <a:stretch>
            <a:fillRect/>
          </a:stretch>
        </p:blipFill>
        <p:spPr>
          <a:xfrm>
            <a:off x="5487421" y="3493192"/>
            <a:ext cx="548640" cy="548640"/>
          </a:xfrm>
          <a:prstGeom prst="rect">
            <a:avLst/>
          </a:prstGeom>
        </p:spPr>
      </p:pic>
      <p:pic>
        <p:nvPicPr>
          <p:cNvPr id="216" name="s9dd11cba8d7445786d03eb669641720">
            <a:extLst>
              <a:ext uri="{FF2B5EF4-FFF2-40B4-BE49-F238E27FC236}">
                <a16:creationId xmlns:a16="http://schemas.microsoft.com/office/drawing/2014/main" id="{575F2A5D-8888-4A6C-8379-D2DFC74F5AF8}"/>
              </a:ext>
            </a:extLst>
          </p:cNvPr>
          <p:cNvPicPr>
            <a:picLocks/>
          </p:cNvPicPr>
          <p:nvPr/>
        </p:nvPicPr>
        <p:blipFill>
          <a:blip r:embed="rId8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6"/>
              </a:ext>
            </a:extLst>
          </a:blip>
          <a:stretch>
            <a:fillRect/>
          </a:stretch>
        </p:blipFill>
        <p:spPr>
          <a:xfrm>
            <a:off x="5487421" y="4582407"/>
            <a:ext cx="548640" cy="548640"/>
          </a:xfrm>
          <a:prstGeom prst="rect">
            <a:avLst/>
          </a:prstGeom>
        </p:spPr>
      </p:pic>
      <p:pic>
        <p:nvPicPr>
          <p:cNvPr id="219" name="sd959dd112bc4d39a3d4cb707bda0035">
            <a:extLst>
              <a:ext uri="{FF2B5EF4-FFF2-40B4-BE49-F238E27FC236}">
                <a16:creationId xmlns:a16="http://schemas.microsoft.com/office/drawing/2014/main" id="{68FDBD2E-8A87-42F5-8CF5-95D2503E6442}"/>
              </a:ext>
            </a:extLst>
          </p:cNvPr>
          <p:cNvPicPr>
            <a:picLocks/>
          </p:cNvPicPr>
          <p:nvPr/>
        </p:nvPicPr>
        <p:blipFill>
          <a:blip r:embed="rId8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8"/>
              </a:ext>
            </a:extLst>
          </a:blip>
          <a:stretch>
            <a:fillRect/>
          </a:stretch>
        </p:blipFill>
        <p:spPr>
          <a:xfrm>
            <a:off x="9754813" y="3493192"/>
            <a:ext cx="548640" cy="548640"/>
          </a:xfrm>
          <a:prstGeom prst="rect">
            <a:avLst/>
          </a:prstGeom>
        </p:spPr>
      </p:pic>
      <p:pic>
        <p:nvPicPr>
          <p:cNvPr id="221" name="s8ebfda031894e2496ae8063c322a01c">
            <a:extLst>
              <a:ext uri="{FF2B5EF4-FFF2-40B4-BE49-F238E27FC236}">
                <a16:creationId xmlns:a16="http://schemas.microsoft.com/office/drawing/2014/main" id="{74DA5839-DBC8-4011-A05C-81953C4628A6}"/>
              </a:ext>
            </a:extLst>
          </p:cNvPr>
          <p:cNvPicPr>
            <a:picLocks/>
          </p:cNvPicPr>
          <p:nvPr/>
        </p:nvPicPr>
        <p:blipFill>
          <a:blip r:embed="rId8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0"/>
              </a:ext>
            </a:extLst>
          </a:blip>
          <a:stretch>
            <a:fillRect/>
          </a:stretch>
        </p:blipFill>
        <p:spPr>
          <a:xfrm>
            <a:off x="9754813" y="4582407"/>
            <a:ext cx="548640" cy="548640"/>
          </a:xfrm>
          <a:prstGeom prst="rect">
            <a:avLst/>
          </a:prstGeom>
        </p:spPr>
      </p:pic>
      <p:pic>
        <p:nvPicPr>
          <p:cNvPr id="225" name="s5ddd5842de04c1eb3d671d7746a627b">
            <a:extLst>
              <a:ext uri="{FF2B5EF4-FFF2-40B4-BE49-F238E27FC236}">
                <a16:creationId xmlns:a16="http://schemas.microsoft.com/office/drawing/2014/main" id="{EC692B15-1F97-4DC1-BF6D-513B6F40795C}"/>
              </a:ext>
            </a:extLst>
          </p:cNvPr>
          <p:cNvPicPr>
            <a:picLocks/>
          </p:cNvPicPr>
          <p:nvPr/>
        </p:nvPicPr>
        <p:blipFill>
          <a:blip r:embed="rId9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2"/>
              </a:ext>
            </a:extLst>
          </a:blip>
          <a:stretch>
            <a:fillRect/>
          </a:stretch>
        </p:blipFill>
        <p:spPr>
          <a:xfrm>
            <a:off x="10517459" y="3447472"/>
            <a:ext cx="365760" cy="640080"/>
          </a:xfrm>
          <a:prstGeom prst="rect">
            <a:avLst/>
          </a:prstGeom>
        </p:spPr>
      </p:pic>
      <p:pic>
        <p:nvPicPr>
          <p:cNvPr id="227" name="sb45f35602c040e0b815e2cdeca2e9e6">
            <a:extLst>
              <a:ext uri="{FF2B5EF4-FFF2-40B4-BE49-F238E27FC236}">
                <a16:creationId xmlns:a16="http://schemas.microsoft.com/office/drawing/2014/main" id="{EB655C4A-E9D7-4E9C-ABD1-1F06CF3D1E84}"/>
              </a:ext>
            </a:extLst>
          </p:cNvPr>
          <p:cNvPicPr>
            <a:picLocks/>
          </p:cNvPicPr>
          <p:nvPr/>
        </p:nvPicPr>
        <p:blipFill>
          <a:blip r:embed="rId9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4"/>
              </a:ext>
            </a:extLst>
          </a:blip>
          <a:stretch>
            <a:fillRect/>
          </a:stretch>
        </p:blipFill>
        <p:spPr>
          <a:xfrm>
            <a:off x="10471739" y="4582407"/>
            <a:ext cx="457200" cy="548640"/>
          </a:xfrm>
          <a:prstGeom prst="rect">
            <a:avLst/>
          </a:prstGeom>
        </p:spPr>
      </p:pic>
      <p:pic>
        <p:nvPicPr>
          <p:cNvPr id="231" name="scbccb46031142fb8d5079c5c0aea57b">
            <a:extLst>
              <a:ext uri="{FF2B5EF4-FFF2-40B4-BE49-F238E27FC236}">
                <a16:creationId xmlns:a16="http://schemas.microsoft.com/office/drawing/2014/main" id="{DF0CAE96-9481-41D4-9BAA-AE97585D2179}"/>
              </a:ext>
            </a:extLst>
          </p:cNvPr>
          <p:cNvPicPr>
            <a:picLocks/>
          </p:cNvPicPr>
          <p:nvPr/>
        </p:nvPicPr>
        <p:blipFill>
          <a:blip r:embed="rId9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6"/>
              </a:ext>
            </a:extLst>
          </a:blip>
          <a:stretch>
            <a:fillRect/>
          </a:stretch>
        </p:blipFill>
        <p:spPr>
          <a:xfrm>
            <a:off x="9199068" y="3538912"/>
            <a:ext cx="274320" cy="457200"/>
          </a:xfrm>
          <a:prstGeom prst="rect">
            <a:avLst/>
          </a:prstGeom>
        </p:spPr>
      </p:pic>
      <p:pic>
        <p:nvPicPr>
          <p:cNvPr id="233" name="s6121835fdb244c8905f7880b69836ac">
            <a:extLst>
              <a:ext uri="{FF2B5EF4-FFF2-40B4-BE49-F238E27FC236}">
                <a16:creationId xmlns:a16="http://schemas.microsoft.com/office/drawing/2014/main" id="{B3D135D9-6B0B-427B-A6D6-A7DB116C189A}"/>
              </a:ext>
            </a:extLst>
          </p:cNvPr>
          <p:cNvPicPr>
            <a:picLocks/>
          </p:cNvPicPr>
          <p:nvPr/>
        </p:nvPicPr>
        <p:blipFill>
          <a:blip r:embed="rId9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8"/>
              </a:ext>
            </a:extLst>
          </a:blip>
          <a:stretch>
            <a:fillRect/>
          </a:stretch>
        </p:blipFill>
        <p:spPr>
          <a:xfrm>
            <a:off x="9199068" y="4628127"/>
            <a:ext cx="274320" cy="457200"/>
          </a:xfrm>
          <a:prstGeom prst="rect">
            <a:avLst/>
          </a:prstGeom>
        </p:spPr>
      </p:pic>
      <p:pic>
        <p:nvPicPr>
          <p:cNvPr id="235" name="s42500fb64e74186ac994e4dd3fd6a0b">
            <a:extLst>
              <a:ext uri="{FF2B5EF4-FFF2-40B4-BE49-F238E27FC236}">
                <a16:creationId xmlns:a16="http://schemas.microsoft.com/office/drawing/2014/main" id="{ED5C3C1B-9A37-447D-8174-29AFA5BE68A5}"/>
              </a:ext>
            </a:extLst>
          </p:cNvPr>
          <p:cNvPicPr>
            <a:picLocks/>
          </p:cNvPicPr>
          <p:nvPr/>
        </p:nvPicPr>
        <p:blipFill>
          <a:blip r:embed="rId9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0"/>
              </a:ext>
            </a:extLst>
          </a:blip>
          <a:stretch>
            <a:fillRect/>
          </a:stretch>
        </p:blipFill>
        <p:spPr>
          <a:xfrm>
            <a:off x="8437776" y="3493192"/>
            <a:ext cx="548640" cy="548640"/>
          </a:xfrm>
          <a:prstGeom prst="rect">
            <a:avLst/>
          </a:prstGeom>
        </p:spPr>
      </p:pic>
      <p:pic>
        <p:nvPicPr>
          <p:cNvPr id="237" name="s21b1a8bb8c7452d8826bbf8a94c728d">
            <a:extLst>
              <a:ext uri="{FF2B5EF4-FFF2-40B4-BE49-F238E27FC236}">
                <a16:creationId xmlns:a16="http://schemas.microsoft.com/office/drawing/2014/main" id="{1539155F-673E-4764-BBDF-CD915E4E8CF3}"/>
              </a:ext>
            </a:extLst>
          </p:cNvPr>
          <p:cNvPicPr>
            <a:picLocks/>
          </p:cNvPicPr>
          <p:nvPr/>
        </p:nvPicPr>
        <p:blipFill>
          <a:blip r:embed="rId10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2"/>
              </a:ext>
            </a:extLst>
          </a:blip>
          <a:stretch>
            <a:fillRect/>
          </a:stretch>
        </p:blipFill>
        <p:spPr>
          <a:xfrm>
            <a:off x="8437776" y="4582407"/>
            <a:ext cx="548640" cy="548640"/>
          </a:xfrm>
          <a:prstGeom prst="rect">
            <a:avLst/>
          </a:prstGeom>
        </p:spPr>
      </p:pic>
      <p:pic>
        <p:nvPicPr>
          <p:cNvPr id="253" name="sd6b292da1fa4b1b8ee293092e8e11ca">
            <a:extLst>
              <a:ext uri="{FF2B5EF4-FFF2-40B4-BE49-F238E27FC236}">
                <a16:creationId xmlns:a16="http://schemas.microsoft.com/office/drawing/2014/main" id="{23964373-DE13-4925-85A3-C7573C5F315E}"/>
              </a:ext>
            </a:extLst>
          </p:cNvPr>
          <p:cNvPicPr>
            <a:picLocks/>
          </p:cNvPicPr>
          <p:nvPr/>
        </p:nvPicPr>
        <p:blipFill>
          <a:blip r:embed="rId10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4"/>
              </a:ext>
            </a:extLst>
          </a:blip>
          <a:stretch>
            <a:fillRect/>
          </a:stretch>
        </p:blipFill>
        <p:spPr>
          <a:xfrm>
            <a:off x="4766932" y="3493192"/>
            <a:ext cx="548640" cy="548640"/>
          </a:xfrm>
          <a:prstGeom prst="rect">
            <a:avLst/>
          </a:prstGeom>
        </p:spPr>
      </p:pic>
      <p:pic>
        <p:nvPicPr>
          <p:cNvPr id="255" name="s868c1caf4df4c4c9129297b983c5738">
            <a:extLst>
              <a:ext uri="{FF2B5EF4-FFF2-40B4-BE49-F238E27FC236}">
                <a16:creationId xmlns:a16="http://schemas.microsoft.com/office/drawing/2014/main" id="{28F2381A-9A9A-4FE9-A4DE-0857B334B30D}"/>
              </a:ext>
            </a:extLst>
          </p:cNvPr>
          <p:cNvPicPr>
            <a:picLocks/>
          </p:cNvPicPr>
          <p:nvPr/>
        </p:nvPicPr>
        <p:blipFill>
          <a:blip r:embed="rId10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6"/>
              </a:ext>
            </a:extLst>
          </a:blip>
          <a:stretch>
            <a:fillRect/>
          </a:stretch>
        </p:blipFill>
        <p:spPr>
          <a:xfrm>
            <a:off x="4766932" y="4582407"/>
            <a:ext cx="548640" cy="54864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680059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41a0f0cc308450dac53421f9b6b5fe5">
            <a:extLst>
              <a:ext uri="{FF2B5EF4-FFF2-40B4-BE49-F238E27FC236}">
                <a16:creationId xmlns:a16="http://schemas.microsoft.com/office/drawing/2014/main" id="{4EEFCD4B-C20D-424E-B186-F1A765294A0B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02546" y="350133"/>
            <a:ext cx="914400" cy="914400"/>
          </a:xfrm>
          <a:prstGeom prst="rect">
            <a:avLst/>
          </a:prstGeom>
        </p:spPr>
      </p:pic>
      <p:pic>
        <p:nvPicPr>
          <p:cNvPr id="3" name="s019f991dd7f4ea0a50308b21258c6e3">
            <a:extLst>
              <a:ext uri="{FF2B5EF4-FFF2-40B4-BE49-F238E27FC236}">
                <a16:creationId xmlns:a16="http://schemas.microsoft.com/office/drawing/2014/main" id="{95CE54B7-31D6-434F-AF04-40E09205FA39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75911" y="350133"/>
            <a:ext cx="914400" cy="914400"/>
          </a:xfrm>
          <a:prstGeom prst="rect">
            <a:avLst/>
          </a:prstGeom>
        </p:spPr>
      </p:pic>
      <p:pic>
        <p:nvPicPr>
          <p:cNvPr id="5" name="sed0facfb7c84b99abe14f83919fd2dc">
            <a:extLst>
              <a:ext uri="{FF2B5EF4-FFF2-40B4-BE49-F238E27FC236}">
                <a16:creationId xmlns:a16="http://schemas.microsoft.com/office/drawing/2014/main" id="{DDCB16B5-6E66-4A77-AB73-778436F39547}"/>
              </a:ext>
            </a:extLst>
          </p:cNvPr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653592" y="1582065"/>
            <a:ext cx="914400" cy="845507"/>
          </a:xfrm>
          <a:prstGeom prst="rect">
            <a:avLst/>
          </a:prstGeom>
        </p:spPr>
      </p:pic>
      <p:pic>
        <p:nvPicPr>
          <p:cNvPr id="7" name="s72c04ff57d2432b844e3e08c33f104d">
            <a:extLst>
              <a:ext uri="{FF2B5EF4-FFF2-40B4-BE49-F238E27FC236}">
                <a16:creationId xmlns:a16="http://schemas.microsoft.com/office/drawing/2014/main" id="{A2817C68-0EC4-4014-9401-2D2E1D593C12}"/>
              </a:ext>
            </a:extLst>
          </p:cNvPr>
          <p:cNvPicPr>
            <a:picLocks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18950" y="2622728"/>
            <a:ext cx="640080" cy="640080"/>
          </a:xfrm>
          <a:prstGeom prst="rect">
            <a:avLst/>
          </a:prstGeom>
        </p:spPr>
      </p:pic>
      <p:pic>
        <p:nvPicPr>
          <p:cNvPr id="9" name="s0b61481c1ec49998f4f912c96f16aa8">
            <a:extLst>
              <a:ext uri="{FF2B5EF4-FFF2-40B4-BE49-F238E27FC236}">
                <a16:creationId xmlns:a16="http://schemas.microsoft.com/office/drawing/2014/main" id="{F918C8DA-A1E1-41B6-A892-C7B3F7F86A3B}"/>
              </a:ext>
            </a:extLst>
          </p:cNvPr>
          <p:cNvPicPr>
            <a:picLocks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311956" y="2622728"/>
            <a:ext cx="640080" cy="640080"/>
          </a:xfrm>
          <a:prstGeom prst="rect">
            <a:avLst/>
          </a:prstGeom>
        </p:spPr>
      </p:pic>
      <p:pic>
        <p:nvPicPr>
          <p:cNvPr id="11" name="s8b11921f77748ec8e071e15f9fda9dc">
            <a:extLst>
              <a:ext uri="{FF2B5EF4-FFF2-40B4-BE49-F238E27FC236}">
                <a16:creationId xmlns:a16="http://schemas.microsoft.com/office/drawing/2014/main" id="{E255BD9B-58D3-4936-B18E-913B0225D506}"/>
              </a:ext>
            </a:extLst>
          </p:cNvPr>
          <p:cNvPicPr>
            <a:picLocks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665453" y="2619109"/>
            <a:ext cx="640080" cy="643699"/>
          </a:xfrm>
          <a:prstGeom prst="rect">
            <a:avLst/>
          </a:prstGeom>
        </p:spPr>
      </p:pic>
      <p:pic>
        <p:nvPicPr>
          <p:cNvPr id="13" name="s70448135a3a4f4e899fc692f592c9bd">
            <a:extLst>
              <a:ext uri="{FF2B5EF4-FFF2-40B4-BE49-F238E27FC236}">
                <a16:creationId xmlns:a16="http://schemas.microsoft.com/office/drawing/2014/main" id="{F9B413A4-61C1-446D-9CB9-7C3B77DF29A3}"/>
              </a:ext>
            </a:extLst>
          </p:cNvPr>
          <p:cNvPicPr>
            <a:picLocks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329181" y="350133"/>
            <a:ext cx="914400" cy="914400"/>
          </a:xfrm>
          <a:prstGeom prst="rect">
            <a:avLst/>
          </a:prstGeom>
        </p:spPr>
      </p:pic>
      <p:pic>
        <p:nvPicPr>
          <p:cNvPr id="15" name="s09f385f330340a3b73df378f919a1d3">
            <a:extLst>
              <a:ext uri="{FF2B5EF4-FFF2-40B4-BE49-F238E27FC236}">
                <a16:creationId xmlns:a16="http://schemas.microsoft.com/office/drawing/2014/main" id="{65002FE9-341A-43A9-A083-623CDB8E118A}"/>
              </a:ext>
            </a:extLst>
          </p:cNvPr>
          <p:cNvPicPr>
            <a:picLocks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4455817" y="350133"/>
            <a:ext cx="914400" cy="914400"/>
          </a:xfrm>
          <a:prstGeom prst="rect">
            <a:avLst/>
          </a:prstGeom>
        </p:spPr>
      </p:pic>
      <p:pic>
        <p:nvPicPr>
          <p:cNvPr id="6" name="s8a602f273f641429e4ad14953d1c545">
            <a:extLst>
              <a:ext uri="{FF2B5EF4-FFF2-40B4-BE49-F238E27FC236}">
                <a16:creationId xmlns:a16="http://schemas.microsoft.com/office/drawing/2014/main" id="{EF610F17-7DE8-4A04-B03F-8D7B745CBCA6}"/>
              </a:ext>
            </a:extLst>
          </p:cNvPr>
          <p:cNvPicPr>
            <a:picLocks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9843217" y="832123"/>
            <a:ext cx="914400" cy="914400"/>
          </a:xfrm>
          <a:prstGeom prst="rect">
            <a:avLst/>
          </a:prstGeom>
        </p:spPr>
      </p:pic>
      <p:pic>
        <p:nvPicPr>
          <p:cNvPr id="10" name="sbe2667bd15b44c3926a973107fceb8e">
            <a:extLst>
              <a:ext uri="{FF2B5EF4-FFF2-40B4-BE49-F238E27FC236}">
                <a16:creationId xmlns:a16="http://schemas.microsoft.com/office/drawing/2014/main" id="{5ABC8D7F-4611-452B-9170-0BB5C3F71AEF}"/>
              </a:ext>
            </a:extLst>
          </p:cNvPr>
          <p:cNvPicPr>
            <a:picLocks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9002968" y="832123"/>
            <a:ext cx="914400" cy="914400"/>
          </a:xfrm>
          <a:prstGeom prst="rect">
            <a:avLst/>
          </a:prstGeom>
        </p:spPr>
      </p:pic>
      <p:pic>
        <p:nvPicPr>
          <p:cNvPr id="14" name="s2b9a3e14e494a54b5298befee8758c6">
            <a:extLst>
              <a:ext uri="{FF2B5EF4-FFF2-40B4-BE49-F238E27FC236}">
                <a16:creationId xmlns:a16="http://schemas.microsoft.com/office/drawing/2014/main" id="{289176EB-B589-485A-B7AC-C092EE7F5AA0}"/>
              </a:ext>
            </a:extLst>
          </p:cNvPr>
          <p:cNvPicPr>
            <a:picLocks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8162719" y="832123"/>
            <a:ext cx="914400" cy="914400"/>
          </a:xfrm>
          <a:prstGeom prst="rect">
            <a:avLst/>
          </a:prstGeom>
        </p:spPr>
      </p:pic>
      <p:pic>
        <p:nvPicPr>
          <p:cNvPr id="17" name="s3a7efd80cc34c1ebf109fc333011336">
            <a:extLst>
              <a:ext uri="{FF2B5EF4-FFF2-40B4-BE49-F238E27FC236}">
                <a16:creationId xmlns:a16="http://schemas.microsoft.com/office/drawing/2014/main" id="{E8648A0D-E167-4C2F-BA81-083180BD9744}"/>
              </a:ext>
            </a:extLst>
          </p:cNvPr>
          <p:cNvPicPr>
            <a:picLocks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7231030" y="832123"/>
            <a:ext cx="1005840" cy="914400"/>
          </a:xfrm>
          <a:prstGeom prst="rect">
            <a:avLst/>
          </a:prstGeom>
        </p:spPr>
      </p:pic>
      <p:pic>
        <p:nvPicPr>
          <p:cNvPr id="19" name="s542e025248e4828988a01d3fd9354a2">
            <a:extLst>
              <a:ext uri="{FF2B5EF4-FFF2-40B4-BE49-F238E27FC236}">
                <a16:creationId xmlns:a16="http://schemas.microsoft.com/office/drawing/2014/main" id="{F792BD29-175C-4B30-AA32-5D2158129777}"/>
              </a:ext>
            </a:extLst>
          </p:cNvPr>
          <p:cNvPicPr>
            <a:picLocks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10687284" y="2060745"/>
            <a:ext cx="914400" cy="914400"/>
          </a:xfrm>
          <a:prstGeom prst="rect">
            <a:avLst/>
          </a:prstGeom>
        </p:spPr>
      </p:pic>
      <p:pic>
        <p:nvPicPr>
          <p:cNvPr id="21" name="scdbb909722a4de29b215245011063c0">
            <a:extLst>
              <a:ext uri="{FF2B5EF4-FFF2-40B4-BE49-F238E27FC236}">
                <a16:creationId xmlns:a16="http://schemas.microsoft.com/office/drawing/2014/main" id="{2461C9D4-2A18-4847-BF4C-E38A2F4B1667}"/>
              </a:ext>
            </a:extLst>
          </p:cNvPr>
          <p:cNvPicPr>
            <a:picLocks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9646252" y="2060745"/>
            <a:ext cx="1005840" cy="914400"/>
          </a:xfrm>
          <a:prstGeom prst="rect">
            <a:avLst/>
          </a:prstGeom>
        </p:spPr>
      </p:pic>
      <p:pic>
        <p:nvPicPr>
          <p:cNvPr id="23" name="se3ecaa347ee49a6b9065607d8f18c8f">
            <a:extLst>
              <a:ext uri="{FF2B5EF4-FFF2-40B4-BE49-F238E27FC236}">
                <a16:creationId xmlns:a16="http://schemas.microsoft.com/office/drawing/2014/main" id="{7BD236BC-ED51-48FB-87C9-69800A32B7B0}"/>
              </a:ext>
            </a:extLst>
          </p:cNvPr>
          <p:cNvPicPr>
            <a:picLocks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8696661" y="2060745"/>
            <a:ext cx="914400" cy="914400"/>
          </a:xfrm>
          <a:prstGeom prst="rect">
            <a:avLst/>
          </a:prstGeom>
        </p:spPr>
      </p:pic>
      <p:pic>
        <p:nvPicPr>
          <p:cNvPr id="25" name="s8b4e6c0ba0e4577bd5d3cf2704ab90a">
            <a:extLst>
              <a:ext uri="{FF2B5EF4-FFF2-40B4-BE49-F238E27FC236}">
                <a16:creationId xmlns:a16="http://schemas.microsoft.com/office/drawing/2014/main" id="{BB0BD749-E703-4DB0-B797-641371F7AF43}"/>
              </a:ext>
            </a:extLst>
          </p:cNvPr>
          <p:cNvPicPr>
            <a:picLocks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7747070" y="2060745"/>
            <a:ext cx="914400" cy="914400"/>
          </a:xfrm>
          <a:prstGeom prst="rect">
            <a:avLst/>
          </a:prstGeom>
        </p:spPr>
      </p:pic>
      <p:pic>
        <p:nvPicPr>
          <p:cNvPr id="27" name="sf112c9ce08a457fa78ae69db3783921">
            <a:extLst>
              <a:ext uri="{FF2B5EF4-FFF2-40B4-BE49-F238E27FC236}">
                <a16:creationId xmlns:a16="http://schemas.microsoft.com/office/drawing/2014/main" id="{299825D6-47D8-48A2-815D-906F0C12A291}"/>
              </a:ext>
            </a:extLst>
          </p:cNvPr>
          <p:cNvPicPr>
            <a:picLocks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6797479" y="2060745"/>
            <a:ext cx="914400" cy="914400"/>
          </a:xfrm>
          <a:prstGeom prst="rect">
            <a:avLst/>
          </a:prstGeom>
        </p:spPr>
      </p:pic>
      <p:pic>
        <p:nvPicPr>
          <p:cNvPr id="29" name="se834618db4349189fec346a53eca6ca">
            <a:extLst>
              <a:ext uri="{FF2B5EF4-FFF2-40B4-BE49-F238E27FC236}">
                <a16:creationId xmlns:a16="http://schemas.microsoft.com/office/drawing/2014/main" id="{12B514C1-C117-4EE2-8FF0-E06CF82B29EC}"/>
              </a:ext>
            </a:extLst>
          </p:cNvPr>
          <p:cNvPicPr>
            <a:picLocks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2744588" y="1547618"/>
            <a:ext cx="914400" cy="914400"/>
          </a:xfrm>
          <a:prstGeom prst="rect">
            <a:avLst/>
          </a:prstGeom>
        </p:spPr>
      </p:pic>
      <p:pic>
        <p:nvPicPr>
          <p:cNvPr id="31" name="s3a4bb59b4fc438ba2561fd8d8c715ee">
            <a:extLst>
              <a:ext uri="{FF2B5EF4-FFF2-40B4-BE49-F238E27FC236}">
                <a16:creationId xmlns:a16="http://schemas.microsoft.com/office/drawing/2014/main" id="{5EC6DB0F-46FD-4B6F-8BE1-B8D0D7101489}"/>
              </a:ext>
            </a:extLst>
          </p:cNvPr>
          <p:cNvPicPr>
            <a:picLocks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0"/>
              </a:ext>
            </a:extLst>
          </a:blip>
          <a:stretch>
            <a:fillRect/>
          </a:stretch>
        </p:blipFill>
        <p:spPr>
          <a:xfrm>
            <a:off x="3835584" y="1547618"/>
            <a:ext cx="914400" cy="914400"/>
          </a:xfrm>
          <a:prstGeom prst="rect">
            <a:avLst/>
          </a:prstGeom>
        </p:spPr>
      </p:pic>
      <p:pic>
        <p:nvPicPr>
          <p:cNvPr id="35" name="sed1baffb4364317ae20ae15e80eae6a">
            <a:extLst>
              <a:ext uri="{FF2B5EF4-FFF2-40B4-BE49-F238E27FC236}">
                <a16:creationId xmlns:a16="http://schemas.microsoft.com/office/drawing/2014/main" id="{46C745FD-92DA-4E59-9EE6-494A24C0256B}"/>
              </a:ext>
            </a:extLst>
          </p:cNvPr>
          <p:cNvPicPr>
            <a:picLocks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2"/>
              </a:ext>
            </a:extLst>
          </a:blip>
          <a:stretch>
            <a:fillRect/>
          </a:stretch>
        </p:blipFill>
        <p:spPr>
          <a:xfrm>
            <a:off x="5232553" y="3597002"/>
            <a:ext cx="914400" cy="914400"/>
          </a:xfrm>
          <a:prstGeom prst="rect">
            <a:avLst/>
          </a:prstGeom>
        </p:spPr>
      </p:pic>
      <p:pic>
        <p:nvPicPr>
          <p:cNvPr id="37" name="s15f1f48b4ae40a4a44273ea98af2fef">
            <a:extLst>
              <a:ext uri="{FF2B5EF4-FFF2-40B4-BE49-F238E27FC236}">
                <a16:creationId xmlns:a16="http://schemas.microsoft.com/office/drawing/2014/main" id="{8D871F83-8B90-440D-85A6-48F41ADBC8ED}"/>
              </a:ext>
            </a:extLst>
          </p:cNvPr>
          <p:cNvPicPr>
            <a:picLocks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4"/>
              </a:ext>
            </a:extLst>
          </a:blip>
          <a:stretch>
            <a:fillRect/>
          </a:stretch>
        </p:blipFill>
        <p:spPr>
          <a:xfrm>
            <a:off x="4410273" y="3597002"/>
            <a:ext cx="914400" cy="914400"/>
          </a:xfrm>
          <a:prstGeom prst="rect">
            <a:avLst/>
          </a:prstGeom>
        </p:spPr>
      </p:pic>
      <p:pic>
        <p:nvPicPr>
          <p:cNvPr id="41" name="s27022bb46394a268858318b81cc6366">
            <a:extLst>
              <a:ext uri="{FF2B5EF4-FFF2-40B4-BE49-F238E27FC236}">
                <a16:creationId xmlns:a16="http://schemas.microsoft.com/office/drawing/2014/main" id="{AE8978EC-4B41-4814-9366-7538E65F0C91}"/>
              </a:ext>
            </a:extLst>
          </p:cNvPr>
          <p:cNvPicPr>
            <a:picLocks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6"/>
              </a:ext>
            </a:extLst>
          </a:blip>
          <a:stretch>
            <a:fillRect/>
          </a:stretch>
        </p:blipFill>
        <p:spPr>
          <a:xfrm>
            <a:off x="1121153" y="5394562"/>
            <a:ext cx="914400" cy="914400"/>
          </a:xfrm>
          <a:prstGeom prst="rect">
            <a:avLst/>
          </a:prstGeom>
        </p:spPr>
      </p:pic>
      <p:pic>
        <p:nvPicPr>
          <p:cNvPr id="43" name="s639822296df4d9a9fda1360f73a5adb">
            <a:extLst>
              <a:ext uri="{FF2B5EF4-FFF2-40B4-BE49-F238E27FC236}">
                <a16:creationId xmlns:a16="http://schemas.microsoft.com/office/drawing/2014/main" id="{5B827AD2-44F5-491A-B7D2-6BA4093638E9}"/>
              </a:ext>
            </a:extLst>
          </p:cNvPr>
          <p:cNvPicPr>
            <a:picLocks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8"/>
              </a:ext>
            </a:extLst>
          </a:blip>
          <a:stretch>
            <a:fillRect/>
          </a:stretch>
        </p:blipFill>
        <p:spPr>
          <a:xfrm>
            <a:off x="6693401" y="4478878"/>
            <a:ext cx="914400" cy="914400"/>
          </a:xfrm>
          <a:prstGeom prst="rect">
            <a:avLst/>
          </a:prstGeom>
        </p:spPr>
      </p:pic>
      <p:pic>
        <p:nvPicPr>
          <p:cNvPr id="45" name="s3071a917c9849d0bb9302913f7f0d11">
            <a:extLst>
              <a:ext uri="{FF2B5EF4-FFF2-40B4-BE49-F238E27FC236}">
                <a16:creationId xmlns:a16="http://schemas.microsoft.com/office/drawing/2014/main" id="{5FE86D69-3EBC-44E5-8F94-4E0272F0C274}"/>
              </a:ext>
            </a:extLst>
          </p:cNvPr>
          <p:cNvPicPr>
            <a:picLocks/>
          </p:cNvPicPr>
          <p:nvPr/>
        </p:nvPicPr>
        <p:blipFill>
          <a:blip r:embed="rId4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0"/>
              </a:ext>
            </a:extLst>
          </a:blip>
          <a:stretch>
            <a:fillRect/>
          </a:stretch>
        </p:blipFill>
        <p:spPr>
          <a:xfrm>
            <a:off x="10988518" y="3597002"/>
            <a:ext cx="914400" cy="914400"/>
          </a:xfrm>
          <a:prstGeom prst="rect">
            <a:avLst/>
          </a:prstGeom>
        </p:spPr>
      </p:pic>
      <p:pic>
        <p:nvPicPr>
          <p:cNvPr id="47" name="s281614e9f514dac8c9d6b3571ac00cd">
            <a:extLst>
              <a:ext uri="{FF2B5EF4-FFF2-40B4-BE49-F238E27FC236}">
                <a16:creationId xmlns:a16="http://schemas.microsoft.com/office/drawing/2014/main" id="{1E22DAB2-BEF1-4D0D-B188-EFB669220109}"/>
              </a:ext>
            </a:extLst>
          </p:cNvPr>
          <p:cNvPicPr>
            <a:picLocks/>
          </p:cNvPicPr>
          <p:nvPr/>
        </p:nvPicPr>
        <p:blipFill>
          <a:blip r:embed="rId5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2"/>
              </a:ext>
            </a:extLst>
          </a:blip>
          <a:stretch>
            <a:fillRect/>
          </a:stretch>
        </p:blipFill>
        <p:spPr>
          <a:xfrm>
            <a:off x="5780437" y="4478878"/>
            <a:ext cx="914400" cy="914400"/>
          </a:xfrm>
          <a:prstGeom prst="rect">
            <a:avLst/>
          </a:prstGeom>
        </p:spPr>
      </p:pic>
      <p:pic>
        <p:nvPicPr>
          <p:cNvPr id="49" name="scb2613dece14874874348f77d86f18e">
            <a:extLst>
              <a:ext uri="{FF2B5EF4-FFF2-40B4-BE49-F238E27FC236}">
                <a16:creationId xmlns:a16="http://schemas.microsoft.com/office/drawing/2014/main" id="{44330A15-8CEA-4356-8FCE-46A3A93B7945}"/>
              </a:ext>
            </a:extLst>
          </p:cNvPr>
          <p:cNvPicPr>
            <a:picLocks/>
          </p:cNvPicPr>
          <p:nvPr/>
        </p:nvPicPr>
        <p:blipFill>
          <a:blip r:embed="rId5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4"/>
              </a:ext>
            </a:extLst>
          </a:blip>
          <a:stretch>
            <a:fillRect/>
          </a:stretch>
        </p:blipFill>
        <p:spPr>
          <a:xfrm>
            <a:off x="6877113" y="3597002"/>
            <a:ext cx="914400" cy="914400"/>
          </a:xfrm>
          <a:prstGeom prst="rect">
            <a:avLst/>
          </a:prstGeom>
        </p:spPr>
      </p:pic>
      <p:pic>
        <p:nvPicPr>
          <p:cNvPr id="51" name="s5b4354cb4224d44908c9ca883642ceb">
            <a:extLst>
              <a:ext uri="{FF2B5EF4-FFF2-40B4-BE49-F238E27FC236}">
                <a16:creationId xmlns:a16="http://schemas.microsoft.com/office/drawing/2014/main" id="{9C233628-1114-42CA-86C7-A28C909396B2}"/>
              </a:ext>
            </a:extLst>
          </p:cNvPr>
          <p:cNvPicPr>
            <a:picLocks/>
          </p:cNvPicPr>
          <p:nvPr/>
        </p:nvPicPr>
        <p:blipFill>
          <a:blip r:embed="rId5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6"/>
              </a:ext>
            </a:extLst>
          </a:blip>
          <a:stretch>
            <a:fillRect/>
          </a:stretch>
        </p:blipFill>
        <p:spPr>
          <a:xfrm>
            <a:off x="9343953" y="3597002"/>
            <a:ext cx="914400" cy="914400"/>
          </a:xfrm>
          <a:prstGeom prst="rect">
            <a:avLst/>
          </a:prstGeom>
        </p:spPr>
      </p:pic>
      <p:pic>
        <p:nvPicPr>
          <p:cNvPr id="55" name="s9e9f9862e104eceb2c981699c90a5d2">
            <a:extLst>
              <a:ext uri="{FF2B5EF4-FFF2-40B4-BE49-F238E27FC236}">
                <a16:creationId xmlns:a16="http://schemas.microsoft.com/office/drawing/2014/main" id="{6666CF3C-DE32-4034-A079-254776D93E82}"/>
              </a:ext>
            </a:extLst>
          </p:cNvPr>
          <p:cNvPicPr>
            <a:picLocks/>
          </p:cNvPicPr>
          <p:nvPr/>
        </p:nvPicPr>
        <p:blipFill>
          <a:blip r:embed="rId5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8"/>
              </a:ext>
            </a:extLst>
          </a:blip>
          <a:stretch>
            <a:fillRect/>
          </a:stretch>
        </p:blipFill>
        <p:spPr>
          <a:xfrm>
            <a:off x="10345257" y="4478878"/>
            <a:ext cx="914400" cy="914400"/>
          </a:xfrm>
          <a:prstGeom prst="rect">
            <a:avLst/>
          </a:prstGeom>
        </p:spPr>
      </p:pic>
      <p:pic>
        <p:nvPicPr>
          <p:cNvPr id="57" name="s5af8fb21ce04af29a93ac10691317ed">
            <a:extLst>
              <a:ext uri="{FF2B5EF4-FFF2-40B4-BE49-F238E27FC236}">
                <a16:creationId xmlns:a16="http://schemas.microsoft.com/office/drawing/2014/main" id="{CF9B64A8-1493-4EB3-BF25-C9D32173DA79}"/>
              </a:ext>
            </a:extLst>
          </p:cNvPr>
          <p:cNvPicPr>
            <a:picLocks/>
          </p:cNvPicPr>
          <p:nvPr/>
        </p:nvPicPr>
        <p:blipFill>
          <a:blip r:embed="rId5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0"/>
              </a:ext>
            </a:extLst>
          </a:blip>
          <a:stretch>
            <a:fillRect/>
          </a:stretch>
        </p:blipFill>
        <p:spPr>
          <a:xfrm>
            <a:off x="2765713" y="3597002"/>
            <a:ext cx="914400" cy="914400"/>
          </a:xfrm>
          <a:prstGeom prst="rect">
            <a:avLst/>
          </a:prstGeom>
        </p:spPr>
      </p:pic>
      <p:pic>
        <p:nvPicPr>
          <p:cNvPr id="59" name="sa11850c16894e6ba1c07c98ec5f213a">
            <a:extLst>
              <a:ext uri="{FF2B5EF4-FFF2-40B4-BE49-F238E27FC236}">
                <a16:creationId xmlns:a16="http://schemas.microsoft.com/office/drawing/2014/main" id="{21129933-AD10-4430-A642-814D611E9424}"/>
              </a:ext>
            </a:extLst>
          </p:cNvPr>
          <p:cNvPicPr>
            <a:picLocks/>
          </p:cNvPicPr>
          <p:nvPr/>
        </p:nvPicPr>
        <p:blipFill>
          <a:blip r:embed="rId6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2"/>
              </a:ext>
            </a:extLst>
          </a:blip>
          <a:stretch>
            <a:fillRect/>
          </a:stretch>
        </p:blipFill>
        <p:spPr>
          <a:xfrm>
            <a:off x="4867473" y="4478878"/>
            <a:ext cx="914400" cy="914400"/>
          </a:xfrm>
          <a:prstGeom prst="rect">
            <a:avLst/>
          </a:prstGeom>
        </p:spPr>
      </p:pic>
      <p:pic>
        <p:nvPicPr>
          <p:cNvPr id="61" name="sc019ee0be844b24bebb6d4d374a64f1">
            <a:extLst>
              <a:ext uri="{FF2B5EF4-FFF2-40B4-BE49-F238E27FC236}">
                <a16:creationId xmlns:a16="http://schemas.microsoft.com/office/drawing/2014/main" id="{366A102B-CE48-45F7-81DB-3122CEF7C3E8}"/>
              </a:ext>
            </a:extLst>
          </p:cNvPr>
          <p:cNvPicPr>
            <a:picLocks/>
          </p:cNvPicPr>
          <p:nvPr/>
        </p:nvPicPr>
        <p:blipFill>
          <a:blip r:embed="rId6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4"/>
              </a:ext>
            </a:extLst>
          </a:blip>
          <a:stretch>
            <a:fillRect/>
          </a:stretch>
        </p:blipFill>
        <p:spPr>
          <a:xfrm>
            <a:off x="6054833" y="3597002"/>
            <a:ext cx="914400" cy="914400"/>
          </a:xfrm>
          <a:prstGeom prst="rect">
            <a:avLst/>
          </a:prstGeom>
        </p:spPr>
      </p:pic>
      <p:pic>
        <p:nvPicPr>
          <p:cNvPr id="63" name="s6430d54b0164dc98cbc29cec51cce83">
            <a:extLst>
              <a:ext uri="{FF2B5EF4-FFF2-40B4-BE49-F238E27FC236}">
                <a16:creationId xmlns:a16="http://schemas.microsoft.com/office/drawing/2014/main" id="{E3BABB88-B651-4130-ABC5-4457CF3AB327}"/>
              </a:ext>
            </a:extLst>
          </p:cNvPr>
          <p:cNvPicPr>
            <a:picLocks/>
          </p:cNvPicPr>
          <p:nvPr/>
        </p:nvPicPr>
        <p:blipFill>
          <a:blip r:embed="rId6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6"/>
              </a:ext>
            </a:extLst>
          </a:blip>
          <a:stretch>
            <a:fillRect/>
          </a:stretch>
        </p:blipFill>
        <p:spPr>
          <a:xfrm>
            <a:off x="9432293" y="4478878"/>
            <a:ext cx="914400" cy="914400"/>
          </a:xfrm>
          <a:prstGeom prst="rect">
            <a:avLst/>
          </a:prstGeom>
        </p:spPr>
      </p:pic>
      <p:pic>
        <p:nvPicPr>
          <p:cNvPr id="65" name="s289e932813345cfa4b32e973bd22bae">
            <a:extLst>
              <a:ext uri="{FF2B5EF4-FFF2-40B4-BE49-F238E27FC236}">
                <a16:creationId xmlns:a16="http://schemas.microsoft.com/office/drawing/2014/main" id="{8CC434D1-0E65-4A22-A35C-91ABE1E30759}"/>
              </a:ext>
            </a:extLst>
          </p:cNvPr>
          <p:cNvPicPr>
            <a:picLocks/>
          </p:cNvPicPr>
          <p:nvPr/>
        </p:nvPicPr>
        <p:blipFill>
          <a:blip r:embed="rId6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8"/>
              </a:ext>
            </a:extLst>
          </a:blip>
          <a:stretch>
            <a:fillRect/>
          </a:stretch>
        </p:blipFill>
        <p:spPr>
          <a:xfrm>
            <a:off x="8519329" y="4478878"/>
            <a:ext cx="914400" cy="914400"/>
          </a:xfrm>
          <a:prstGeom prst="rect">
            <a:avLst/>
          </a:prstGeom>
        </p:spPr>
      </p:pic>
      <p:pic>
        <p:nvPicPr>
          <p:cNvPr id="67" name="s6dde68ecab64df7b31403487d551316">
            <a:extLst>
              <a:ext uri="{FF2B5EF4-FFF2-40B4-BE49-F238E27FC236}">
                <a16:creationId xmlns:a16="http://schemas.microsoft.com/office/drawing/2014/main" id="{B1CB2980-AEF0-4F2A-9740-8C56C34269B2}"/>
              </a:ext>
            </a:extLst>
          </p:cNvPr>
          <p:cNvPicPr>
            <a:picLocks/>
          </p:cNvPicPr>
          <p:nvPr/>
        </p:nvPicPr>
        <p:blipFill>
          <a:blip r:embed="rId6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0"/>
              </a:ext>
            </a:extLst>
          </a:blip>
          <a:stretch>
            <a:fillRect/>
          </a:stretch>
        </p:blipFill>
        <p:spPr>
          <a:xfrm>
            <a:off x="8521673" y="3597002"/>
            <a:ext cx="914400" cy="914400"/>
          </a:xfrm>
          <a:prstGeom prst="rect">
            <a:avLst/>
          </a:prstGeom>
        </p:spPr>
      </p:pic>
      <p:pic>
        <p:nvPicPr>
          <p:cNvPr id="69" name="s97df8fc08ff4b1fb06bebf78f7ab006">
            <a:extLst>
              <a:ext uri="{FF2B5EF4-FFF2-40B4-BE49-F238E27FC236}">
                <a16:creationId xmlns:a16="http://schemas.microsoft.com/office/drawing/2014/main" id="{A555B3FF-67B3-48A5-88C2-857E0B648793}"/>
              </a:ext>
            </a:extLst>
          </p:cNvPr>
          <p:cNvPicPr>
            <a:picLocks/>
          </p:cNvPicPr>
          <p:nvPr/>
        </p:nvPicPr>
        <p:blipFill>
          <a:blip r:embed="rId7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2"/>
              </a:ext>
            </a:extLst>
          </a:blip>
          <a:stretch>
            <a:fillRect/>
          </a:stretch>
        </p:blipFill>
        <p:spPr>
          <a:xfrm>
            <a:off x="11251004" y="4477534"/>
            <a:ext cx="914400" cy="914400"/>
          </a:xfrm>
          <a:prstGeom prst="rect">
            <a:avLst/>
          </a:prstGeom>
        </p:spPr>
      </p:pic>
      <p:pic>
        <p:nvPicPr>
          <p:cNvPr id="71" name="s7b31286711f49df8da6216ded50b7dd">
            <a:extLst>
              <a:ext uri="{FF2B5EF4-FFF2-40B4-BE49-F238E27FC236}">
                <a16:creationId xmlns:a16="http://schemas.microsoft.com/office/drawing/2014/main" id="{9A91464A-C859-436B-B029-0E753E1B2467}"/>
              </a:ext>
            </a:extLst>
          </p:cNvPr>
          <p:cNvPicPr>
            <a:picLocks/>
          </p:cNvPicPr>
          <p:nvPr/>
        </p:nvPicPr>
        <p:blipFill>
          <a:blip r:embed="rId7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4"/>
              </a:ext>
            </a:extLst>
          </a:blip>
          <a:stretch>
            <a:fillRect/>
          </a:stretch>
        </p:blipFill>
        <p:spPr>
          <a:xfrm>
            <a:off x="298873" y="3597002"/>
            <a:ext cx="914400" cy="914400"/>
          </a:xfrm>
          <a:prstGeom prst="rect">
            <a:avLst/>
          </a:prstGeom>
        </p:spPr>
      </p:pic>
      <p:pic>
        <p:nvPicPr>
          <p:cNvPr id="73" name="s18afba7194546eda238a9e872bf7084">
            <a:extLst>
              <a:ext uri="{FF2B5EF4-FFF2-40B4-BE49-F238E27FC236}">
                <a16:creationId xmlns:a16="http://schemas.microsoft.com/office/drawing/2014/main" id="{D583113C-1C12-46DB-9C7C-D23FFA17531B}"/>
              </a:ext>
            </a:extLst>
          </p:cNvPr>
          <p:cNvPicPr>
            <a:picLocks/>
          </p:cNvPicPr>
          <p:nvPr/>
        </p:nvPicPr>
        <p:blipFill>
          <a:blip r:embed="rId7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6"/>
              </a:ext>
            </a:extLst>
          </a:blip>
          <a:stretch>
            <a:fillRect/>
          </a:stretch>
        </p:blipFill>
        <p:spPr>
          <a:xfrm>
            <a:off x="298873" y="4478878"/>
            <a:ext cx="914400" cy="914400"/>
          </a:xfrm>
          <a:prstGeom prst="rect">
            <a:avLst/>
          </a:prstGeom>
        </p:spPr>
      </p:pic>
      <p:pic>
        <p:nvPicPr>
          <p:cNvPr id="75" name="safa24e8122c4c19b9685f7c7b7d9dd3">
            <a:extLst>
              <a:ext uri="{FF2B5EF4-FFF2-40B4-BE49-F238E27FC236}">
                <a16:creationId xmlns:a16="http://schemas.microsoft.com/office/drawing/2014/main" id="{58438677-EAF9-4DA8-914C-72AD98B78C08}"/>
              </a:ext>
            </a:extLst>
          </p:cNvPr>
          <p:cNvPicPr>
            <a:picLocks/>
          </p:cNvPicPr>
          <p:nvPr/>
        </p:nvPicPr>
        <p:blipFill>
          <a:blip r:embed="rId7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8"/>
              </a:ext>
            </a:extLst>
          </a:blip>
          <a:stretch>
            <a:fillRect/>
          </a:stretch>
        </p:blipFill>
        <p:spPr>
          <a:xfrm>
            <a:off x="3954509" y="4478878"/>
            <a:ext cx="914400" cy="914400"/>
          </a:xfrm>
          <a:prstGeom prst="rect">
            <a:avLst/>
          </a:prstGeom>
        </p:spPr>
      </p:pic>
      <p:pic>
        <p:nvPicPr>
          <p:cNvPr id="77" name="s675d5e5a1d84805b3563fc0fe4607d1">
            <a:extLst>
              <a:ext uri="{FF2B5EF4-FFF2-40B4-BE49-F238E27FC236}">
                <a16:creationId xmlns:a16="http://schemas.microsoft.com/office/drawing/2014/main" id="{5DACA363-EAA7-42EC-B601-EEC01A8D2CF3}"/>
              </a:ext>
            </a:extLst>
          </p:cNvPr>
          <p:cNvPicPr>
            <a:picLocks/>
          </p:cNvPicPr>
          <p:nvPr/>
        </p:nvPicPr>
        <p:blipFill>
          <a:blip r:embed="rId7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0"/>
              </a:ext>
            </a:extLst>
          </a:blip>
          <a:stretch>
            <a:fillRect/>
          </a:stretch>
        </p:blipFill>
        <p:spPr>
          <a:xfrm>
            <a:off x="7606365" y="4478878"/>
            <a:ext cx="914400" cy="914400"/>
          </a:xfrm>
          <a:prstGeom prst="rect">
            <a:avLst/>
          </a:prstGeom>
        </p:spPr>
      </p:pic>
      <p:pic>
        <p:nvPicPr>
          <p:cNvPr id="79" name="se85d9b0f7bd4b2da6645c6a4bfdc435">
            <a:extLst>
              <a:ext uri="{FF2B5EF4-FFF2-40B4-BE49-F238E27FC236}">
                <a16:creationId xmlns:a16="http://schemas.microsoft.com/office/drawing/2014/main" id="{8DED7406-3F54-4328-AC97-F5B33EEDAD20}"/>
              </a:ext>
            </a:extLst>
          </p:cNvPr>
          <p:cNvPicPr>
            <a:picLocks/>
          </p:cNvPicPr>
          <p:nvPr/>
        </p:nvPicPr>
        <p:blipFill>
          <a:blip r:embed="rId8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2"/>
              </a:ext>
            </a:extLst>
          </a:blip>
          <a:stretch>
            <a:fillRect/>
          </a:stretch>
        </p:blipFill>
        <p:spPr>
          <a:xfrm>
            <a:off x="1121153" y="3597002"/>
            <a:ext cx="914400" cy="914400"/>
          </a:xfrm>
          <a:prstGeom prst="rect">
            <a:avLst/>
          </a:prstGeom>
        </p:spPr>
      </p:pic>
      <p:pic>
        <p:nvPicPr>
          <p:cNvPr id="81" name="sed2a13c260c46a096ddb8b2c8389483">
            <a:extLst>
              <a:ext uri="{FF2B5EF4-FFF2-40B4-BE49-F238E27FC236}">
                <a16:creationId xmlns:a16="http://schemas.microsoft.com/office/drawing/2014/main" id="{9987C0C0-49A2-4D98-86AC-0CC34B4860FD}"/>
              </a:ext>
            </a:extLst>
          </p:cNvPr>
          <p:cNvPicPr>
            <a:picLocks/>
          </p:cNvPicPr>
          <p:nvPr/>
        </p:nvPicPr>
        <p:blipFill>
          <a:blip r:embed="rId8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4"/>
              </a:ext>
            </a:extLst>
          </a:blip>
          <a:stretch>
            <a:fillRect/>
          </a:stretch>
        </p:blipFill>
        <p:spPr>
          <a:xfrm>
            <a:off x="1121153" y="4478878"/>
            <a:ext cx="914400" cy="914400"/>
          </a:xfrm>
          <a:prstGeom prst="rect">
            <a:avLst/>
          </a:prstGeom>
        </p:spPr>
      </p:pic>
      <p:pic>
        <p:nvPicPr>
          <p:cNvPr id="83" name="sdd2e6f80b9d4d6cbea938a347299221">
            <a:extLst>
              <a:ext uri="{FF2B5EF4-FFF2-40B4-BE49-F238E27FC236}">
                <a16:creationId xmlns:a16="http://schemas.microsoft.com/office/drawing/2014/main" id="{18C691A6-3C70-4E83-87E0-0084997B02AE}"/>
              </a:ext>
            </a:extLst>
          </p:cNvPr>
          <p:cNvPicPr>
            <a:picLocks/>
          </p:cNvPicPr>
          <p:nvPr/>
        </p:nvPicPr>
        <p:blipFill>
          <a:blip r:embed="rId8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6"/>
              </a:ext>
            </a:extLst>
          </a:blip>
          <a:stretch>
            <a:fillRect/>
          </a:stretch>
        </p:blipFill>
        <p:spPr>
          <a:xfrm>
            <a:off x="298873" y="5360754"/>
            <a:ext cx="914400" cy="914400"/>
          </a:xfrm>
          <a:prstGeom prst="rect">
            <a:avLst/>
          </a:prstGeom>
        </p:spPr>
      </p:pic>
      <p:pic>
        <p:nvPicPr>
          <p:cNvPr id="85" name="sa922dde712c4f999d003d7b1efcd8a0">
            <a:extLst>
              <a:ext uri="{FF2B5EF4-FFF2-40B4-BE49-F238E27FC236}">
                <a16:creationId xmlns:a16="http://schemas.microsoft.com/office/drawing/2014/main" id="{32FA57C4-3ABA-4BE9-B7A2-CF1EEAFA6991}"/>
              </a:ext>
            </a:extLst>
          </p:cNvPr>
          <p:cNvPicPr>
            <a:picLocks/>
          </p:cNvPicPr>
          <p:nvPr/>
        </p:nvPicPr>
        <p:blipFill>
          <a:blip r:embed="rId8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8"/>
              </a:ext>
            </a:extLst>
          </a:blip>
          <a:stretch>
            <a:fillRect/>
          </a:stretch>
        </p:blipFill>
        <p:spPr>
          <a:xfrm>
            <a:off x="2128581" y="4478878"/>
            <a:ext cx="914400" cy="914400"/>
          </a:xfrm>
          <a:prstGeom prst="rect">
            <a:avLst/>
          </a:prstGeom>
        </p:spPr>
      </p:pic>
      <p:pic>
        <p:nvPicPr>
          <p:cNvPr id="87" name="s697ba1cdc3c4942aa407d75c57d36e4">
            <a:extLst>
              <a:ext uri="{FF2B5EF4-FFF2-40B4-BE49-F238E27FC236}">
                <a16:creationId xmlns:a16="http://schemas.microsoft.com/office/drawing/2014/main" id="{C958AAEC-7A6C-4F7B-8EAB-4D24CA05B2CD}"/>
              </a:ext>
            </a:extLst>
          </p:cNvPr>
          <p:cNvPicPr>
            <a:picLocks/>
          </p:cNvPicPr>
          <p:nvPr/>
        </p:nvPicPr>
        <p:blipFill>
          <a:blip r:embed="rId8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0"/>
              </a:ext>
            </a:extLst>
          </a:blip>
          <a:stretch>
            <a:fillRect/>
          </a:stretch>
        </p:blipFill>
        <p:spPr>
          <a:xfrm>
            <a:off x="1943433" y="3597002"/>
            <a:ext cx="914400" cy="914400"/>
          </a:xfrm>
          <a:prstGeom prst="rect">
            <a:avLst/>
          </a:prstGeom>
        </p:spPr>
      </p:pic>
      <p:pic>
        <p:nvPicPr>
          <p:cNvPr id="89" name="s6a8774b52494b2198fe3d096be88b72">
            <a:extLst>
              <a:ext uri="{FF2B5EF4-FFF2-40B4-BE49-F238E27FC236}">
                <a16:creationId xmlns:a16="http://schemas.microsoft.com/office/drawing/2014/main" id="{30F1C8F3-BB09-4185-B3FE-8F5AAB9F7C32}"/>
              </a:ext>
            </a:extLst>
          </p:cNvPr>
          <p:cNvPicPr>
            <a:picLocks/>
          </p:cNvPicPr>
          <p:nvPr/>
        </p:nvPicPr>
        <p:blipFill>
          <a:blip r:embed="rId9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2"/>
              </a:ext>
            </a:extLst>
          </a:blip>
          <a:stretch>
            <a:fillRect/>
          </a:stretch>
        </p:blipFill>
        <p:spPr>
          <a:xfrm>
            <a:off x="7699393" y="3597002"/>
            <a:ext cx="914400" cy="914400"/>
          </a:xfrm>
          <a:prstGeom prst="rect">
            <a:avLst/>
          </a:prstGeom>
        </p:spPr>
      </p:pic>
      <p:pic>
        <p:nvPicPr>
          <p:cNvPr id="91" name="scf04d52ae124fdaace8d5cb7e2de7df">
            <a:extLst>
              <a:ext uri="{FF2B5EF4-FFF2-40B4-BE49-F238E27FC236}">
                <a16:creationId xmlns:a16="http://schemas.microsoft.com/office/drawing/2014/main" id="{E7202253-7BB8-4383-9440-19B9A84DEFA2}"/>
              </a:ext>
            </a:extLst>
          </p:cNvPr>
          <p:cNvPicPr>
            <a:picLocks/>
          </p:cNvPicPr>
          <p:nvPr/>
        </p:nvPicPr>
        <p:blipFill>
          <a:blip r:embed="rId9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4"/>
              </a:ext>
            </a:extLst>
          </a:blip>
          <a:stretch>
            <a:fillRect/>
          </a:stretch>
        </p:blipFill>
        <p:spPr>
          <a:xfrm>
            <a:off x="3587993" y="3597002"/>
            <a:ext cx="914400" cy="914400"/>
          </a:xfrm>
          <a:prstGeom prst="rect">
            <a:avLst/>
          </a:prstGeom>
        </p:spPr>
      </p:pic>
      <p:pic>
        <p:nvPicPr>
          <p:cNvPr id="93" name="scfc95af8d7a44fab92411ca024f1317">
            <a:extLst>
              <a:ext uri="{FF2B5EF4-FFF2-40B4-BE49-F238E27FC236}">
                <a16:creationId xmlns:a16="http://schemas.microsoft.com/office/drawing/2014/main" id="{F039C01C-53C3-4871-851E-DBEED351300D}"/>
              </a:ext>
            </a:extLst>
          </p:cNvPr>
          <p:cNvPicPr>
            <a:picLocks/>
          </p:cNvPicPr>
          <p:nvPr/>
        </p:nvPicPr>
        <p:blipFill>
          <a:blip r:embed="rId9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6"/>
              </a:ext>
            </a:extLst>
          </a:blip>
          <a:stretch>
            <a:fillRect/>
          </a:stretch>
        </p:blipFill>
        <p:spPr>
          <a:xfrm>
            <a:off x="4754442" y="2622728"/>
            <a:ext cx="640080" cy="640080"/>
          </a:xfrm>
          <a:prstGeom prst="rect">
            <a:avLst/>
          </a:prstGeom>
        </p:spPr>
      </p:pic>
      <p:pic>
        <p:nvPicPr>
          <p:cNvPr id="95" name="s20bd7bf90ce4cadb40b2b4676a24fd9">
            <a:extLst>
              <a:ext uri="{FF2B5EF4-FFF2-40B4-BE49-F238E27FC236}">
                <a16:creationId xmlns:a16="http://schemas.microsoft.com/office/drawing/2014/main" id="{B7521A0A-6E49-4C54-BF37-BDBBDDB67F38}"/>
              </a:ext>
            </a:extLst>
          </p:cNvPr>
          <p:cNvPicPr>
            <a:picLocks/>
          </p:cNvPicPr>
          <p:nvPr/>
        </p:nvPicPr>
        <p:blipFill>
          <a:blip r:embed="rId9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8"/>
              </a:ext>
            </a:extLst>
          </a:blip>
          <a:stretch>
            <a:fillRect/>
          </a:stretch>
        </p:blipFill>
        <p:spPr>
          <a:xfrm>
            <a:off x="4096623" y="2622728"/>
            <a:ext cx="640080" cy="640080"/>
          </a:xfrm>
          <a:prstGeom prst="rect">
            <a:avLst/>
          </a:prstGeom>
        </p:spPr>
      </p:pic>
      <p:pic>
        <p:nvPicPr>
          <p:cNvPr id="97" name="sbc750eeaba1467a9e747248de7d4e9b">
            <a:extLst>
              <a:ext uri="{FF2B5EF4-FFF2-40B4-BE49-F238E27FC236}">
                <a16:creationId xmlns:a16="http://schemas.microsoft.com/office/drawing/2014/main" id="{6F10E9D7-B0E1-4BE6-B64F-9CD9611D5C08}"/>
              </a:ext>
            </a:extLst>
          </p:cNvPr>
          <p:cNvPicPr>
            <a:picLocks/>
          </p:cNvPicPr>
          <p:nvPr/>
        </p:nvPicPr>
        <p:blipFill>
          <a:blip r:embed="rId9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0"/>
              </a:ext>
            </a:extLst>
          </a:blip>
          <a:stretch>
            <a:fillRect/>
          </a:stretch>
        </p:blipFill>
        <p:spPr>
          <a:xfrm>
            <a:off x="3394274" y="2622728"/>
            <a:ext cx="640080" cy="640080"/>
          </a:xfrm>
          <a:prstGeom prst="rect">
            <a:avLst/>
          </a:prstGeom>
        </p:spPr>
      </p:pic>
      <p:pic>
        <p:nvPicPr>
          <p:cNvPr id="101" name="s3203e086e5d49a4b0fd023a9b01622f">
            <a:extLst>
              <a:ext uri="{FF2B5EF4-FFF2-40B4-BE49-F238E27FC236}">
                <a16:creationId xmlns:a16="http://schemas.microsoft.com/office/drawing/2014/main" id="{AE3DE7B2-5B02-4D66-88AF-7A1E5BA54CC2}"/>
              </a:ext>
            </a:extLst>
          </p:cNvPr>
          <p:cNvPicPr>
            <a:picLocks/>
          </p:cNvPicPr>
          <p:nvPr/>
        </p:nvPicPr>
        <p:blipFill>
          <a:blip r:embed="rId10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2"/>
              </a:ext>
            </a:extLst>
          </a:blip>
          <a:stretch>
            <a:fillRect/>
          </a:stretch>
        </p:blipFill>
        <p:spPr>
          <a:xfrm>
            <a:off x="3041545" y="4478878"/>
            <a:ext cx="914400" cy="914400"/>
          </a:xfrm>
          <a:prstGeom prst="rect">
            <a:avLst/>
          </a:prstGeom>
        </p:spPr>
      </p:pic>
      <p:pic>
        <p:nvPicPr>
          <p:cNvPr id="103" name="sa33083e89b8440791129d3b7b271406">
            <a:extLst>
              <a:ext uri="{FF2B5EF4-FFF2-40B4-BE49-F238E27FC236}">
                <a16:creationId xmlns:a16="http://schemas.microsoft.com/office/drawing/2014/main" id="{90A504AA-5ABE-4FC8-A15D-C22B955B58DD}"/>
              </a:ext>
            </a:extLst>
          </p:cNvPr>
          <p:cNvPicPr>
            <a:picLocks/>
          </p:cNvPicPr>
          <p:nvPr/>
        </p:nvPicPr>
        <p:blipFill>
          <a:blip r:embed="rId10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4"/>
              </a:ext>
            </a:extLst>
          </a:blip>
          <a:stretch>
            <a:fillRect/>
          </a:stretch>
        </p:blipFill>
        <p:spPr>
          <a:xfrm>
            <a:off x="10166233" y="3597002"/>
            <a:ext cx="914400" cy="914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6127634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  <p:tag name="ARTICULATE_SLIDE_COUNT" val="3"/>
  <p:tag name="TAG_BACKING_FORM_KEY" val="1705768-c:\users\trimm\dropbox\downloads\assorted matched icons.pptx"/>
  <p:tag name="ARTICULATE_PRESENTER_VERSION" val="8"/>
  <p:tag name="ARTICULATE_PROJECT_OPEN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Office Theme">
  <a:themeElements>
    <a:clrScheme name="Violet">
      <a:dk1>
        <a:sysClr val="windowText" lastClr="000000"/>
      </a:dk1>
      <a:lt1>
        <a:sysClr val="window" lastClr="FFFFFF"/>
      </a:lt1>
      <a:dk2>
        <a:srgbClr val="373545"/>
      </a:dk2>
      <a:lt2>
        <a:srgbClr val="DCD8DC"/>
      </a:lt2>
      <a:accent1>
        <a:srgbClr val="AD84C6"/>
      </a:accent1>
      <a:accent2>
        <a:srgbClr val="8784C7"/>
      </a:accent2>
      <a:accent3>
        <a:srgbClr val="5D739A"/>
      </a:accent3>
      <a:accent4>
        <a:srgbClr val="6997AF"/>
      </a:accent4>
      <a:accent5>
        <a:srgbClr val="84ACB6"/>
      </a:accent5>
      <a:accent6>
        <a:srgbClr val="6F8183"/>
      </a:accent6>
      <a:hlink>
        <a:srgbClr val="69A020"/>
      </a:hlink>
      <a:folHlink>
        <a:srgbClr val="8C8C8C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7335</TotalTime>
  <Words>8</Words>
  <Application>Microsoft Office PowerPoint</Application>
  <PresentationFormat>Widescreen</PresentationFormat>
  <Paragraphs>8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10" baseType="lpstr">
      <vt:lpstr>Arial</vt:lpstr>
      <vt:lpstr>Calibri</vt:lpstr>
      <vt:lpstr>Calibri Light</vt:lpstr>
      <vt:lpstr>Fjalla One</vt:lpstr>
      <vt:lpstr>Open Sans Condensed Light</vt:lpstr>
      <vt:lpstr>Yellowtail</vt:lpstr>
      <vt:lpstr>Office Theme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Trina Rimmer</dc:creator>
  <cp:lastModifiedBy>Trina Rimmer</cp:lastModifiedBy>
  <cp:revision>369</cp:revision>
  <dcterms:created xsi:type="dcterms:W3CDTF">2019-11-14T20:32:04Z</dcterms:created>
  <dcterms:modified xsi:type="dcterms:W3CDTF">2019-11-21T18:32:51Z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Path">
    <vt:lpwstr>Presentation1</vt:lpwstr>
  </property>
  <property fmtid="{D5CDD505-2E9C-101B-9397-08002B2CF9AE}" pid="3" name="ArticulateUseProject">
    <vt:lpwstr>1</vt:lpwstr>
  </property>
  <property fmtid="{D5CDD505-2E9C-101B-9397-08002B2CF9AE}" pid="4" name="ArticulateProjectVersion">
    <vt:lpwstr>8</vt:lpwstr>
  </property>
  <property fmtid="{D5CDD505-2E9C-101B-9397-08002B2CF9AE}" pid="5" name="ArticulateGUID">
    <vt:lpwstr>6D29BF86-ECE2-4685-96F4-04151FBFDCB2</vt:lpwstr>
  </property>
  <property fmtid="{D5CDD505-2E9C-101B-9397-08002B2CF9AE}" pid="6" name="ArticulateProjectFull">
    <vt:lpwstr>C:\Users\trimm\Dropbox\Articulate\Assorted Matched Icons.ppta</vt:lpwstr>
  </property>
</Properties>
</file>